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Lato Regular"/>
        <a:ea typeface="Lato Regular"/>
        <a:cs typeface="Lato Regular"/>
        <a:sym typeface="Lato Regular"/>
      </a:defRPr>
    </a:lvl1pPr>
    <a:lvl2pPr marL="0" marR="0" indent="228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Lato Regular"/>
        <a:ea typeface="Lato Regular"/>
        <a:cs typeface="Lato Regular"/>
        <a:sym typeface="Lato Regular"/>
      </a:defRPr>
    </a:lvl2pPr>
    <a:lvl3pPr marL="0" marR="0" indent="457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Lato Regular"/>
        <a:ea typeface="Lato Regular"/>
        <a:cs typeface="Lato Regular"/>
        <a:sym typeface="Lato Regular"/>
      </a:defRPr>
    </a:lvl3pPr>
    <a:lvl4pPr marL="0" marR="0" indent="685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Lato Regular"/>
        <a:ea typeface="Lato Regular"/>
        <a:cs typeface="Lato Regular"/>
        <a:sym typeface="Lato Regular"/>
      </a:defRPr>
    </a:lvl4pPr>
    <a:lvl5pPr marL="0" marR="0" indent="9144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Lato Regular"/>
        <a:ea typeface="Lato Regular"/>
        <a:cs typeface="Lato Regular"/>
        <a:sym typeface="Lato Regular"/>
      </a:defRPr>
    </a:lvl5pPr>
    <a:lvl6pPr marL="0" marR="0" indent="11430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Lato Regular"/>
        <a:ea typeface="Lato Regular"/>
        <a:cs typeface="Lato Regular"/>
        <a:sym typeface="Lato Regular"/>
      </a:defRPr>
    </a:lvl6pPr>
    <a:lvl7pPr marL="0" marR="0" indent="1371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Lato Regular"/>
        <a:ea typeface="Lato Regular"/>
        <a:cs typeface="Lato Regular"/>
        <a:sym typeface="Lato Regular"/>
      </a:defRPr>
    </a:lvl7pPr>
    <a:lvl8pPr marL="0" marR="0" indent="1600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Lato Regular"/>
        <a:ea typeface="Lato Regular"/>
        <a:cs typeface="Lato Regular"/>
        <a:sym typeface="Lato Regular"/>
      </a:defRPr>
    </a:lvl8pPr>
    <a:lvl9pPr marL="0" marR="0" indent="1828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Lato Regular"/>
        <a:ea typeface="Lato Regular"/>
        <a:cs typeface="Lato Regular"/>
        <a:sym typeface="Lato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1" name="Shape 151"/>
          <p:cNvSpPr/>
          <p:nvPr>
            <p:ph type="sldImg"/>
          </p:nvPr>
        </p:nvSpPr>
        <p:spPr>
          <a:xfrm>
            <a:off x="1143000" y="685800"/>
            <a:ext cx="4572000" cy="3429000"/>
          </a:xfrm>
          <a:prstGeom prst="rect">
            <a:avLst/>
          </a:prstGeom>
        </p:spPr>
        <p:txBody>
          <a:bodyPr/>
          <a:lstStyle/>
          <a:p>
            <a:pPr/>
          </a:p>
        </p:txBody>
      </p:sp>
      <p:sp>
        <p:nvSpPr>
          <p:cNvPr id="152" name="Shape 15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el mit Untertiel">
    <p:spTree>
      <p:nvGrpSpPr>
        <p:cNvPr id="1" name=""/>
        <p:cNvGrpSpPr/>
        <p:nvPr/>
      </p:nvGrpSpPr>
      <p:grpSpPr>
        <a:xfrm>
          <a:off x="0" y="0"/>
          <a:ext cx="0" cy="0"/>
          <a:chOff x="0" y="0"/>
          <a:chExt cx="0" cy="0"/>
        </a:xfrm>
      </p:grpSpPr>
      <p:sp>
        <p:nvSpPr>
          <p:cNvPr id="13" name="Titeltext"/>
          <p:cNvSpPr txBox="1"/>
          <p:nvPr>
            <p:ph type="title"/>
          </p:nvPr>
        </p:nvSpPr>
        <p:spPr>
          <a:xfrm>
            <a:off x="4833937" y="2303859"/>
            <a:ext cx="14716126" cy="4643438"/>
          </a:xfrm>
          <a:prstGeom prst="rect">
            <a:avLst/>
          </a:prstGeom>
        </p:spPr>
        <p:txBody>
          <a:bodyPr anchor="b"/>
          <a:lstStyle>
            <a:lvl1pPr>
              <a:defRPr sz="9000"/>
            </a:lvl1pPr>
          </a:lstStyle>
          <a:p>
            <a:pPr/>
            <a:r>
              <a:t>Titeltext</a:t>
            </a:r>
          </a:p>
        </p:txBody>
      </p:sp>
      <p:sp>
        <p:nvSpPr>
          <p:cNvPr id="14" name="Textebene 1…"/>
          <p:cNvSpPr txBox="1"/>
          <p:nvPr>
            <p:ph type="body" sz="quarter" idx="1"/>
          </p:nvPr>
        </p:nvSpPr>
        <p:spPr>
          <a:xfrm>
            <a:off x="4833937" y="7072312"/>
            <a:ext cx="14716126" cy="1589485"/>
          </a:xfrm>
          <a:prstGeom prst="rect">
            <a:avLst/>
          </a:prstGeom>
        </p:spPr>
        <p:txBody>
          <a:bodyPr anchor="t"/>
          <a:lstStyle>
            <a:lvl1pPr marL="0" indent="0" algn="ctr">
              <a:spcBef>
                <a:spcPts val="0"/>
              </a:spcBef>
              <a:buSzTx/>
              <a:buNone/>
              <a:defRPr sz="8000">
                <a:latin typeface="+mn-lt"/>
                <a:ea typeface="+mn-ea"/>
                <a:cs typeface="+mn-cs"/>
                <a:sym typeface="Avenir Next Demi Bold"/>
              </a:defRPr>
            </a:lvl1pPr>
            <a:lvl2pPr marL="0" indent="228600" algn="ctr">
              <a:spcBef>
                <a:spcPts val="0"/>
              </a:spcBef>
              <a:buSzTx/>
              <a:buNone/>
              <a:defRPr sz="8000">
                <a:latin typeface="+mn-lt"/>
                <a:ea typeface="+mn-ea"/>
                <a:cs typeface="+mn-cs"/>
                <a:sym typeface="Avenir Next Demi Bold"/>
              </a:defRPr>
            </a:lvl2pPr>
            <a:lvl3pPr marL="0" indent="457200" algn="ctr">
              <a:spcBef>
                <a:spcPts val="0"/>
              </a:spcBef>
              <a:buSzTx/>
              <a:buNone/>
              <a:defRPr sz="8000">
                <a:latin typeface="+mn-lt"/>
                <a:ea typeface="+mn-ea"/>
                <a:cs typeface="+mn-cs"/>
                <a:sym typeface="Avenir Next Demi Bold"/>
              </a:defRPr>
            </a:lvl3pPr>
            <a:lvl4pPr marL="0" indent="685800" algn="ctr">
              <a:spcBef>
                <a:spcPts val="0"/>
              </a:spcBef>
              <a:buSzTx/>
              <a:buNone/>
              <a:defRPr sz="8000">
                <a:latin typeface="+mn-lt"/>
                <a:ea typeface="+mn-ea"/>
                <a:cs typeface="+mn-cs"/>
                <a:sym typeface="Avenir Next Demi Bold"/>
              </a:defRPr>
            </a:lvl4pPr>
            <a:lvl5pPr marL="0" indent="914400" algn="ctr">
              <a:spcBef>
                <a:spcPts val="0"/>
              </a:spcBef>
              <a:buSzTx/>
              <a:buNone/>
              <a:defRPr sz="8000">
                <a:latin typeface="+mn-lt"/>
                <a:ea typeface="+mn-ea"/>
                <a:cs typeface="+mn-cs"/>
                <a:sym typeface="Avenir Next Demi Bold"/>
              </a:defRPr>
            </a:lvl5pPr>
          </a:lstStyle>
          <a:p>
            <a:pPr/>
            <a:r>
              <a:t>Textebene 1</a:t>
            </a:r>
          </a:p>
          <a:p>
            <a:pPr lvl="1"/>
            <a:r>
              <a:t>Textebene 2</a:t>
            </a:r>
          </a:p>
          <a:p>
            <a:pPr lvl="2"/>
            <a:r>
              <a:t>Textebene 3</a:t>
            </a:r>
          </a:p>
          <a:p>
            <a:pPr lvl="3"/>
            <a:r>
              <a:t>Textebene 4</a:t>
            </a:r>
          </a:p>
          <a:p>
            <a:pPr lvl="4"/>
            <a:r>
              <a:t>Textebene 5</a:t>
            </a:r>
          </a:p>
        </p:txBody>
      </p:sp>
      <p:pic>
        <p:nvPicPr>
          <p:cNvPr id="15" name="DLG-Logo-neu.pdf" descr="DLG-Logo-neu.pdf"/>
          <p:cNvPicPr>
            <a:picLocks noChangeAspect="1"/>
          </p:cNvPicPr>
          <p:nvPr/>
        </p:nvPicPr>
        <p:blipFill>
          <a:blip r:embed="rId2">
            <a:extLst/>
          </a:blip>
          <a:stretch>
            <a:fillRect/>
          </a:stretch>
        </p:blipFill>
        <p:spPr>
          <a:xfrm>
            <a:off x="444500" y="444500"/>
            <a:ext cx="8046774" cy="2235201"/>
          </a:xfrm>
          <a:prstGeom prst="rect">
            <a:avLst/>
          </a:prstGeom>
          <a:ln w="12700">
            <a:miter lim="400000"/>
          </a:ln>
        </p:spPr>
      </p:pic>
      <p:pic>
        <p:nvPicPr>
          <p:cNvPr id="16" name="DTS-Logo.pdf" descr="DTS-Logo.pdf"/>
          <p:cNvPicPr>
            <a:picLocks noChangeAspect="1"/>
          </p:cNvPicPr>
          <p:nvPr/>
        </p:nvPicPr>
        <p:blipFill>
          <a:blip r:embed="rId3">
            <a:extLst/>
          </a:blip>
          <a:stretch>
            <a:fillRect/>
          </a:stretch>
        </p:blipFill>
        <p:spPr>
          <a:xfrm>
            <a:off x="21704300" y="444500"/>
            <a:ext cx="2235201" cy="2235201"/>
          </a:xfrm>
          <a:prstGeom prst="rect">
            <a:avLst/>
          </a:prstGeom>
          <a:ln w="12700">
            <a:miter lim="400000"/>
          </a:ln>
        </p:spPr>
      </p:pic>
      <p:sp>
        <p:nvSpPr>
          <p:cNvPr id="17" name="Linie"/>
          <p:cNvSpPr/>
          <p:nvPr/>
        </p:nvSpPr>
        <p:spPr>
          <a:xfrm>
            <a:off x="-1" y="13010954"/>
            <a:ext cx="24384003" cy="1"/>
          </a:xfrm>
          <a:prstGeom prst="line">
            <a:avLst/>
          </a:prstGeom>
          <a:ln w="25400">
            <a:solidFill>
              <a:srgbClr val="000000"/>
            </a:solidFill>
            <a:miter lim="400000"/>
          </a:ln>
        </p:spPr>
        <p:txBody>
          <a:bodyPr lIns="71437" tIns="71437" rIns="71437" bIns="71437" anchor="ctr"/>
          <a:lstStyle/>
          <a:p>
            <a:pPr>
              <a:defRPr sz="3200"/>
            </a:pPr>
          </a:p>
        </p:txBody>
      </p:sp>
      <p:sp>
        <p:nvSpPr>
          <p:cNvPr id="18" name="Foliennummer"/>
          <p:cNvSpPr txBox="1"/>
          <p:nvPr>
            <p:ph type="sldNum" sz="quarter" idx="2"/>
          </p:nvPr>
        </p:nvSpPr>
        <p:spPr>
          <a:xfrm>
            <a:off x="23507700" y="13010554"/>
            <a:ext cx="509144" cy="56197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C Überschrift &amp; Text">
    <p:spTree>
      <p:nvGrpSpPr>
        <p:cNvPr id="1" name=""/>
        <p:cNvGrpSpPr/>
        <p:nvPr/>
      </p:nvGrpSpPr>
      <p:grpSpPr>
        <a:xfrm>
          <a:off x="0" y="0"/>
          <a:ext cx="0" cy="0"/>
          <a:chOff x="0" y="0"/>
          <a:chExt cx="0" cy="0"/>
        </a:xfrm>
      </p:grpSpPr>
      <p:sp>
        <p:nvSpPr>
          <p:cNvPr id="107" name="Titeltext"/>
          <p:cNvSpPr txBox="1"/>
          <p:nvPr>
            <p:ph type="title"/>
          </p:nvPr>
        </p:nvSpPr>
        <p:spPr>
          <a:prstGeom prst="rect">
            <a:avLst/>
          </a:prstGeom>
        </p:spPr>
        <p:txBody>
          <a:bodyPr/>
          <a:lstStyle/>
          <a:p>
            <a:pPr/>
            <a:r>
              <a:t>Titeltext</a:t>
            </a:r>
          </a:p>
        </p:txBody>
      </p:sp>
      <p:sp>
        <p:nvSpPr>
          <p:cNvPr id="108" name="Textebene 1…"/>
          <p:cNvSpPr txBox="1"/>
          <p:nvPr>
            <p:ph type="body" idx="1"/>
          </p:nvPr>
        </p:nvSpPr>
        <p:spPr>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109" name="Foliennummer"/>
          <p:cNvSpPr txBox="1"/>
          <p:nvPr>
            <p:ph type="sldNum" sz="quarter" idx="2"/>
          </p:nvPr>
        </p:nvSpPr>
        <p:spPr>
          <a:prstGeom prst="rect">
            <a:avLst/>
          </a:prstGeom>
        </p:spPr>
        <p:txBody>
          <a:bodyPr/>
          <a:lstStyle/>
          <a:p>
            <a:pPr/>
            <a:fld id="{86CB4B4D-7CA3-9044-876B-883B54F8677D}" type="slidenum"/>
          </a:p>
        </p:txBody>
      </p:sp>
      <p:sp>
        <p:nvSpPr>
          <p:cNvPr id="110" name="Name(n)"/>
          <p:cNvSpPr txBox="1"/>
          <p:nvPr>
            <p:ph type="body" sz="quarter" idx="21"/>
          </p:nvPr>
        </p:nvSpPr>
        <p:spPr>
          <a:xfrm>
            <a:off x="1421119" y="13085522"/>
            <a:ext cx="19464678" cy="561976"/>
          </a:xfrm>
          <a:prstGeom prst="rect">
            <a:avLst/>
          </a:prstGeom>
        </p:spPr>
        <p:txBody>
          <a:bodyPr>
            <a:spAutoFit/>
          </a:bodyPr>
          <a:lstStyle>
            <a:lvl1pPr marL="0" indent="0">
              <a:spcBef>
                <a:spcPts val="0"/>
              </a:spcBef>
              <a:buSzTx/>
              <a:buNone/>
              <a:defRPr sz="2400"/>
            </a:lvl1pPr>
          </a:lstStyle>
          <a:p>
            <a:pPr/>
            <a:r>
              <a:t>Name(n)</a:t>
            </a:r>
          </a:p>
        </p:txBody>
      </p:sp>
      <p:sp>
        <p:nvSpPr>
          <p:cNvPr id="111" name="cba"/>
          <p:cNvSpPr txBox="1"/>
          <p:nvPr/>
        </p:nvSpPr>
        <p:spPr>
          <a:xfrm>
            <a:off x="253978" y="12990272"/>
            <a:ext cx="974627"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a:latin typeface="Helvetica"/>
                <a:ea typeface="Helvetica"/>
                <a:cs typeface="Helvetica"/>
                <a:sym typeface="Helvetica"/>
              </a:defRPr>
            </a:lvl1pPr>
          </a:lstStyle>
          <a:p>
            <a:pPr/>
            <a:r>
              <a:t>cba</a:t>
            </a:r>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er">
    <p:spTree>
      <p:nvGrpSpPr>
        <p:cNvPr id="1" name=""/>
        <p:cNvGrpSpPr/>
        <p:nvPr/>
      </p:nvGrpSpPr>
      <p:grpSpPr>
        <a:xfrm>
          <a:off x="0" y="0"/>
          <a:ext cx="0" cy="0"/>
          <a:chOff x="0" y="0"/>
          <a:chExt cx="0" cy="0"/>
        </a:xfrm>
      </p:grpSpPr>
      <p:sp>
        <p:nvSpPr>
          <p:cNvPr id="118" name="Foliennummer"/>
          <p:cNvSpPr txBox="1"/>
          <p:nvPr>
            <p:ph type="sldNum" sz="quarter" idx="2"/>
          </p:nvPr>
        </p:nvSpPr>
        <p:spPr>
          <a:xfrm>
            <a:off x="23507700" y="13110922"/>
            <a:ext cx="509144" cy="56197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C leer">
    <p:spTree>
      <p:nvGrpSpPr>
        <p:cNvPr id="1" name=""/>
        <p:cNvGrpSpPr/>
        <p:nvPr/>
      </p:nvGrpSpPr>
      <p:grpSpPr>
        <a:xfrm>
          <a:off x="0" y="0"/>
          <a:ext cx="0" cy="0"/>
          <a:chOff x="0" y="0"/>
          <a:chExt cx="0" cy="0"/>
        </a:xfrm>
      </p:grpSpPr>
      <p:sp>
        <p:nvSpPr>
          <p:cNvPr id="125" name="Foliennummer"/>
          <p:cNvSpPr txBox="1"/>
          <p:nvPr>
            <p:ph type="sldNum" sz="quarter" idx="2"/>
          </p:nvPr>
        </p:nvSpPr>
        <p:spPr>
          <a:xfrm>
            <a:off x="23507700" y="13110922"/>
            <a:ext cx="509144" cy="561976"/>
          </a:xfrm>
          <a:prstGeom prst="rect">
            <a:avLst/>
          </a:prstGeom>
        </p:spPr>
        <p:txBody>
          <a:bodyPr/>
          <a:lstStyle/>
          <a:p>
            <a:pPr/>
            <a:fld id="{86CB4B4D-7CA3-9044-876B-883B54F8677D}" type="slidenum"/>
          </a:p>
        </p:txBody>
      </p:sp>
      <p:sp>
        <p:nvSpPr>
          <p:cNvPr id="126" name="Name(n)"/>
          <p:cNvSpPr txBox="1"/>
          <p:nvPr>
            <p:ph type="body" sz="quarter" idx="21"/>
          </p:nvPr>
        </p:nvSpPr>
        <p:spPr>
          <a:xfrm>
            <a:off x="1421119" y="13085522"/>
            <a:ext cx="19464678" cy="561976"/>
          </a:xfrm>
          <a:prstGeom prst="rect">
            <a:avLst/>
          </a:prstGeom>
        </p:spPr>
        <p:txBody>
          <a:bodyPr>
            <a:spAutoFit/>
          </a:bodyPr>
          <a:lstStyle>
            <a:lvl1pPr marL="0" indent="0">
              <a:spcBef>
                <a:spcPts val="0"/>
              </a:spcBef>
              <a:buSzTx/>
              <a:buNone/>
              <a:defRPr sz="2400"/>
            </a:lvl1pPr>
          </a:lstStyle>
          <a:p>
            <a:pPr/>
            <a:r>
              <a:t>Name(n)</a:t>
            </a:r>
          </a:p>
        </p:txBody>
      </p:sp>
      <p:sp>
        <p:nvSpPr>
          <p:cNvPr id="127" name="cba"/>
          <p:cNvSpPr txBox="1"/>
          <p:nvPr/>
        </p:nvSpPr>
        <p:spPr>
          <a:xfrm>
            <a:off x="253978" y="12990272"/>
            <a:ext cx="974627"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a:latin typeface="Helvetica"/>
                <a:ea typeface="Helvetica"/>
                <a:cs typeface="Helvetica"/>
                <a:sym typeface="Helvetica"/>
              </a:defRPr>
            </a:lvl1pPr>
          </a:lstStyle>
          <a:p>
            <a:pPr/>
            <a:r>
              <a:t>cba</a:t>
            </a:r>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eer ohne Logo">
    <p:spTree>
      <p:nvGrpSpPr>
        <p:cNvPr id="1" name=""/>
        <p:cNvGrpSpPr/>
        <p:nvPr/>
      </p:nvGrpSpPr>
      <p:grpSpPr>
        <a:xfrm>
          <a:off x="0" y="0"/>
          <a:ext cx="0" cy="0"/>
          <a:chOff x="0" y="0"/>
          <a:chExt cx="0" cy="0"/>
        </a:xfrm>
      </p:grpSpPr>
      <p:sp>
        <p:nvSpPr>
          <p:cNvPr id="134" name="Foliennummer"/>
          <p:cNvSpPr txBox="1"/>
          <p:nvPr>
            <p:ph type="sldNum" sz="quarter" idx="2"/>
          </p:nvPr>
        </p:nvSpPr>
        <p:spPr>
          <a:xfrm>
            <a:off x="23507700" y="13110922"/>
            <a:ext cx="509144" cy="561976"/>
          </a:xfrm>
          <a:prstGeom prst="rect">
            <a:avLst/>
          </a:prstGeom>
        </p:spPr>
        <p:txBody>
          <a:bodyPr/>
          <a:lstStyle/>
          <a:p>
            <a:pPr/>
            <a:fld id="{86CB4B4D-7CA3-9044-876B-883B54F8677D}" type="slidenum"/>
          </a:p>
        </p:txBody>
      </p:sp>
      <p:sp>
        <p:nvSpPr>
          <p:cNvPr id="135" name="Linie"/>
          <p:cNvSpPr/>
          <p:nvPr/>
        </p:nvSpPr>
        <p:spPr>
          <a:xfrm>
            <a:off x="-1" y="13010954"/>
            <a:ext cx="24384003" cy="1"/>
          </a:xfrm>
          <a:prstGeom prst="line">
            <a:avLst/>
          </a:prstGeom>
          <a:ln w="25400">
            <a:solidFill>
              <a:srgbClr val="000000"/>
            </a:solidFill>
            <a:miter lim="400000"/>
          </a:ln>
        </p:spPr>
        <p:txBody>
          <a:bodyPr lIns="71437" tIns="71437" rIns="71437" bIns="71437" anchor="ctr"/>
          <a:lstStyle/>
          <a:p>
            <a:pPr>
              <a:defRPr sz="3200"/>
            </a:pPr>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C leer ohne Logo">
    <p:spTree>
      <p:nvGrpSpPr>
        <p:cNvPr id="1" name=""/>
        <p:cNvGrpSpPr/>
        <p:nvPr/>
      </p:nvGrpSpPr>
      <p:grpSpPr>
        <a:xfrm>
          <a:off x="0" y="0"/>
          <a:ext cx="0" cy="0"/>
          <a:chOff x="0" y="0"/>
          <a:chExt cx="0" cy="0"/>
        </a:xfrm>
      </p:grpSpPr>
      <p:sp>
        <p:nvSpPr>
          <p:cNvPr id="142" name="Foliennummer"/>
          <p:cNvSpPr txBox="1"/>
          <p:nvPr>
            <p:ph type="sldNum" sz="quarter" idx="2"/>
          </p:nvPr>
        </p:nvSpPr>
        <p:spPr>
          <a:xfrm>
            <a:off x="23507700" y="13098222"/>
            <a:ext cx="509144" cy="561976"/>
          </a:xfrm>
          <a:prstGeom prst="rect">
            <a:avLst/>
          </a:prstGeom>
        </p:spPr>
        <p:txBody>
          <a:bodyPr anchor="ctr"/>
          <a:lstStyle/>
          <a:p>
            <a:pPr/>
            <a:fld id="{86CB4B4D-7CA3-9044-876B-883B54F8677D}" type="slidenum"/>
          </a:p>
        </p:txBody>
      </p:sp>
      <p:sp>
        <p:nvSpPr>
          <p:cNvPr id="143" name="Linie"/>
          <p:cNvSpPr/>
          <p:nvPr/>
        </p:nvSpPr>
        <p:spPr>
          <a:xfrm>
            <a:off x="-1" y="13010954"/>
            <a:ext cx="24384003" cy="1"/>
          </a:xfrm>
          <a:prstGeom prst="line">
            <a:avLst/>
          </a:prstGeom>
          <a:ln w="25400">
            <a:solidFill>
              <a:srgbClr val="000000"/>
            </a:solidFill>
            <a:miter lim="400000"/>
          </a:ln>
        </p:spPr>
        <p:txBody>
          <a:bodyPr lIns="71437" tIns="71437" rIns="71437" bIns="71437" anchor="ctr"/>
          <a:lstStyle/>
          <a:p>
            <a:pPr>
              <a:defRPr sz="3200"/>
            </a:pPr>
          </a:p>
        </p:txBody>
      </p:sp>
      <p:sp>
        <p:nvSpPr>
          <p:cNvPr id="144" name="Name(n)"/>
          <p:cNvSpPr txBox="1"/>
          <p:nvPr>
            <p:ph type="body" sz="quarter" idx="21"/>
          </p:nvPr>
        </p:nvSpPr>
        <p:spPr>
          <a:xfrm>
            <a:off x="1421119" y="13098222"/>
            <a:ext cx="19464678" cy="561976"/>
          </a:xfrm>
          <a:prstGeom prst="rect">
            <a:avLst/>
          </a:prstGeom>
        </p:spPr>
        <p:txBody>
          <a:bodyPr>
            <a:spAutoFit/>
          </a:bodyPr>
          <a:lstStyle>
            <a:lvl1pPr marL="0" indent="0">
              <a:spcBef>
                <a:spcPts val="0"/>
              </a:spcBef>
              <a:buSzTx/>
              <a:buNone/>
              <a:defRPr sz="2400"/>
            </a:lvl1pPr>
          </a:lstStyle>
          <a:p>
            <a:pPr/>
            <a:r>
              <a:t>Name(n)</a:t>
            </a:r>
          </a:p>
        </p:txBody>
      </p:sp>
      <p:pic>
        <p:nvPicPr>
          <p:cNvPr id="145" name="by-sa.png" descr="by-sa.png"/>
          <p:cNvPicPr>
            <a:picLocks noChangeAspect="1"/>
          </p:cNvPicPr>
          <p:nvPr/>
        </p:nvPicPr>
        <p:blipFill>
          <a:blip r:embed="rId2">
            <a:extLst/>
          </a:blip>
          <a:stretch>
            <a:fillRect/>
          </a:stretch>
        </p:blipFill>
        <p:spPr>
          <a:xfrm>
            <a:off x="151790" y="13179890"/>
            <a:ext cx="1160013" cy="405861"/>
          </a:xfrm>
          <a:prstGeom prst="rect">
            <a:avLst/>
          </a:prstGeom>
          <a:ln w="12700">
            <a:miter lim="400000"/>
          </a:ln>
        </p:spPr>
      </p:pic>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C Titel mit Untertiel">
    <p:spTree>
      <p:nvGrpSpPr>
        <p:cNvPr id="1" name=""/>
        <p:cNvGrpSpPr/>
        <p:nvPr/>
      </p:nvGrpSpPr>
      <p:grpSpPr>
        <a:xfrm>
          <a:off x="0" y="0"/>
          <a:ext cx="0" cy="0"/>
          <a:chOff x="0" y="0"/>
          <a:chExt cx="0" cy="0"/>
        </a:xfrm>
      </p:grpSpPr>
      <p:sp>
        <p:nvSpPr>
          <p:cNvPr id="25" name="Titeltext"/>
          <p:cNvSpPr txBox="1"/>
          <p:nvPr>
            <p:ph type="title"/>
          </p:nvPr>
        </p:nvSpPr>
        <p:spPr>
          <a:xfrm>
            <a:off x="4833937" y="2303859"/>
            <a:ext cx="14716126" cy="4643438"/>
          </a:xfrm>
          <a:prstGeom prst="rect">
            <a:avLst/>
          </a:prstGeom>
        </p:spPr>
        <p:txBody>
          <a:bodyPr anchor="b"/>
          <a:lstStyle>
            <a:lvl1pPr>
              <a:defRPr sz="9000"/>
            </a:lvl1pPr>
          </a:lstStyle>
          <a:p>
            <a:pPr/>
            <a:r>
              <a:t>Titeltext</a:t>
            </a:r>
          </a:p>
        </p:txBody>
      </p:sp>
      <p:sp>
        <p:nvSpPr>
          <p:cNvPr id="26" name="Textebene 1…"/>
          <p:cNvSpPr txBox="1"/>
          <p:nvPr>
            <p:ph type="body" sz="quarter" idx="1"/>
          </p:nvPr>
        </p:nvSpPr>
        <p:spPr>
          <a:xfrm>
            <a:off x="4833937" y="7072312"/>
            <a:ext cx="14716126" cy="1589485"/>
          </a:xfrm>
          <a:prstGeom prst="rect">
            <a:avLst/>
          </a:prstGeom>
        </p:spPr>
        <p:txBody>
          <a:bodyPr anchor="t"/>
          <a:lstStyle>
            <a:lvl1pPr marL="0" indent="0" algn="ctr">
              <a:spcBef>
                <a:spcPts val="0"/>
              </a:spcBef>
              <a:buSzTx/>
              <a:buNone/>
              <a:defRPr sz="8000">
                <a:latin typeface="+mn-lt"/>
                <a:ea typeface="+mn-ea"/>
                <a:cs typeface="+mn-cs"/>
                <a:sym typeface="Avenir Next Demi Bold"/>
              </a:defRPr>
            </a:lvl1pPr>
            <a:lvl2pPr marL="0" indent="228600" algn="ctr">
              <a:spcBef>
                <a:spcPts val="0"/>
              </a:spcBef>
              <a:buSzTx/>
              <a:buNone/>
              <a:defRPr sz="8000">
                <a:latin typeface="+mn-lt"/>
                <a:ea typeface="+mn-ea"/>
                <a:cs typeface="+mn-cs"/>
                <a:sym typeface="Avenir Next Demi Bold"/>
              </a:defRPr>
            </a:lvl2pPr>
            <a:lvl3pPr marL="0" indent="457200" algn="ctr">
              <a:spcBef>
                <a:spcPts val="0"/>
              </a:spcBef>
              <a:buSzTx/>
              <a:buNone/>
              <a:defRPr sz="8000">
                <a:latin typeface="+mn-lt"/>
                <a:ea typeface="+mn-ea"/>
                <a:cs typeface="+mn-cs"/>
                <a:sym typeface="Avenir Next Demi Bold"/>
              </a:defRPr>
            </a:lvl3pPr>
            <a:lvl4pPr marL="0" indent="685800" algn="ctr">
              <a:spcBef>
                <a:spcPts val="0"/>
              </a:spcBef>
              <a:buSzTx/>
              <a:buNone/>
              <a:defRPr sz="8000">
                <a:latin typeface="+mn-lt"/>
                <a:ea typeface="+mn-ea"/>
                <a:cs typeface="+mn-cs"/>
                <a:sym typeface="Avenir Next Demi Bold"/>
              </a:defRPr>
            </a:lvl4pPr>
            <a:lvl5pPr marL="0" indent="914400" algn="ctr">
              <a:spcBef>
                <a:spcPts val="0"/>
              </a:spcBef>
              <a:buSzTx/>
              <a:buNone/>
              <a:defRPr sz="8000">
                <a:latin typeface="+mn-lt"/>
                <a:ea typeface="+mn-ea"/>
                <a:cs typeface="+mn-cs"/>
                <a:sym typeface="Avenir Next Demi Bold"/>
              </a:defRPr>
            </a:lvl5pPr>
          </a:lstStyle>
          <a:p>
            <a:pPr/>
            <a:r>
              <a:t>Textebene 1</a:t>
            </a:r>
          </a:p>
          <a:p>
            <a:pPr lvl="1"/>
            <a:r>
              <a:t>Textebene 2</a:t>
            </a:r>
          </a:p>
          <a:p>
            <a:pPr lvl="2"/>
            <a:r>
              <a:t>Textebene 3</a:t>
            </a:r>
          </a:p>
          <a:p>
            <a:pPr lvl="3"/>
            <a:r>
              <a:t>Textebene 4</a:t>
            </a:r>
          </a:p>
          <a:p>
            <a:pPr lvl="4"/>
            <a:r>
              <a:t>Textebene 5</a:t>
            </a:r>
          </a:p>
        </p:txBody>
      </p:sp>
      <p:sp>
        <p:nvSpPr>
          <p:cNvPr id="27" name="Linie"/>
          <p:cNvSpPr/>
          <p:nvPr/>
        </p:nvSpPr>
        <p:spPr>
          <a:xfrm>
            <a:off x="-1" y="13010954"/>
            <a:ext cx="24384003" cy="1"/>
          </a:xfrm>
          <a:prstGeom prst="line">
            <a:avLst/>
          </a:prstGeom>
          <a:ln w="25400">
            <a:solidFill>
              <a:srgbClr val="000000"/>
            </a:solidFill>
            <a:miter lim="400000"/>
          </a:ln>
        </p:spPr>
        <p:txBody>
          <a:bodyPr lIns="71437" tIns="71437" rIns="71437" bIns="71437" anchor="ctr"/>
          <a:lstStyle/>
          <a:p>
            <a:pPr>
              <a:defRPr sz="3200"/>
            </a:pPr>
          </a:p>
        </p:txBody>
      </p:sp>
      <p:sp>
        <p:nvSpPr>
          <p:cNvPr id="28" name="Name(n)"/>
          <p:cNvSpPr txBox="1"/>
          <p:nvPr>
            <p:ph type="body" sz="quarter" idx="21"/>
          </p:nvPr>
        </p:nvSpPr>
        <p:spPr>
          <a:xfrm>
            <a:off x="1421119" y="13085522"/>
            <a:ext cx="19464678" cy="561976"/>
          </a:xfrm>
          <a:prstGeom prst="rect">
            <a:avLst/>
          </a:prstGeom>
        </p:spPr>
        <p:txBody>
          <a:bodyPr>
            <a:spAutoFit/>
          </a:bodyPr>
          <a:lstStyle>
            <a:lvl1pPr marL="0" indent="0">
              <a:spcBef>
                <a:spcPts val="0"/>
              </a:spcBef>
              <a:buSzTx/>
              <a:buNone/>
              <a:defRPr sz="2400"/>
            </a:lvl1pPr>
          </a:lstStyle>
          <a:p>
            <a:pPr/>
            <a:r>
              <a:t>Name(n)</a:t>
            </a:r>
          </a:p>
        </p:txBody>
      </p:sp>
      <p:pic>
        <p:nvPicPr>
          <p:cNvPr id="29" name="by-sa.png" descr="by-sa.png"/>
          <p:cNvPicPr>
            <a:picLocks noChangeAspect="1"/>
          </p:cNvPicPr>
          <p:nvPr/>
        </p:nvPicPr>
        <p:blipFill>
          <a:blip r:embed="rId2">
            <a:extLst/>
          </a:blip>
          <a:stretch>
            <a:fillRect/>
          </a:stretch>
        </p:blipFill>
        <p:spPr>
          <a:xfrm>
            <a:off x="151790" y="13179890"/>
            <a:ext cx="1160013" cy="405861"/>
          </a:xfrm>
          <a:prstGeom prst="rect">
            <a:avLst/>
          </a:prstGeom>
          <a:ln w="12700">
            <a:miter lim="400000"/>
          </a:ln>
        </p:spPr>
      </p:pic>
      <p:sp>
        <p:nvSpPr>
          <p:cNvPr id="30" name="Foliennummer"/>
          <p:cNvSpPr txBox="1"/>
          <p:nvPr>
            <p:ph type="sldNum" sz="quarter" idx="2"/>
          </p:nvPr>
        </p:nvSpPr>
        <p:spPr>
          <a:xfrm>
            <a:off x="23507700" y="13010554"/>
            <a:ext cx="509144" cy="56197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p:spTree>
      <p:nvGrpSpPr>
        <p:cNvPr id="1" name=""/>
        <p:cNvGrpSpPr/>
        <p:nvPr/>
      </p:nvGrpSpPr>
      <p:grpSpPr>
        <a:xfrm>
          <a:off x="0" y="0"/>
          <a:ext cx="0" cy="0"/>
          <a:chOff x="0" y="0"/>
          <a:chExt cx="0" cy="0"/>
        </a:xfrm>
      </p:grpSpPr>
      <p:sp>
        <p:nvSpPr>
          <p:cNvPr id="37" name="Titeltext"/>
          <p:cNvSpPr txBox="1"/>
          <p:nvPr>
            <p:ph type="title"/>
          </p:nvPr>
        </p:nvSpPr>
        <p:spPr>
          <a:xfrm>
            <a:off x="4833937" y="4536281"/>
            <a:ext cx="14716126" cy="4643438"/>
          </a:xfrm>
          <a:prstGeom prst="rect">
            <a:avLst/>
          </a:prstGeom>
        </p:spPr>
        <p:txBody>
          <a:bodyPr/>
          <a:lstStyle>
            <a:lvl1pPr>
              <a:defRPr sz="9000"/>
            </a:lvl1pPr>
          </a:lstStyle>
          <a:p>
            <a:pPr/>
            <a:r>
              <a:t>Titeltext</a:t>
            </a:r>
          </a:p>
        </p:txBody>
      </p:sp>
      <p:pic>
        <p:nvPicPr>
          <p:cNvPr id="38" name="DLG-Logo-neu.pdf" descr="DLG-Logo-neu.pdf"/>
          <p:cNvPicPr>
            <a:picLocks noChangeAspect="1"/>
          </p:cNvPicPr>
          <p:nvPr/>
        </p:nvPicPr>
        <p:blipFill>
          <a:blip r:embed="rId2">
            <a:extLst/>
          </a:blip>
          <a:stretch>
            <a:fillRect/>
          </a:stretch>
        </p:blipFill>
        <p:spPr>
          <a:xfrm>
            <a:off x="444500" y="444500"/>
            <a:ext cx="8046774" cy="2235201"/>
          </a:xfrm>
          <a:prstGeom prst="rect">
            <a:avLst/>
          </a:prstGeom>
          <a:ln w="12700">
            <a:miter lim="400000"/>
          </a:ln>
        </p:spPr>
      </p:pic>
      <p:pic>
        <p:nvPicPr>
          <p:cNvPr id="39" name="DTS-Logo.pdf" descr="DTS-Logo.pdf"/>
          <p:cNvPicPr>
            <a:picLocks noChangeAspect="1"/>
          </p:cNvPicPr>
          <p:nvPr/>
        </p:nvPicPr>
        <p:blipFill>
          <a:blip r:embed="rId3">
            <a:extLst/>
          </a:blip>
          <a:stretch>
            <a:fillRect/>
          </a:stretch>
        </p:blipFill>
        <p:spPr>
          <a:xfrm>
            <a:off x="21704300" y="444500"/>
            <a:ext cx="2235201" cy="2235201"/>
          </a:xfrm>
          <a:prstGeom prst="rect">
            <a:avLst/>
          </a:prstGeom>
          <a:ln w="12700">
            <a:miter lim="400000"/>
          </a:ln>
        </p:spPr>
      </p:pic>
      <p:sp>
        <p:nvSpPr>
          <p:cNvPr id="40" name="Linie"/>
          <p:cNvSpPr/>
          <p:nvPr/>
        </p:nvSpPr>
        <p:spPr>
          <a:xfrm>
            <a:off x="-1" y="13010954"/>
            <a:ext cx="24384003" cy="1"/>
          </a:xfrm>
          <a:prstGeom prst="line">
            <a:avLst/>
          </a:prstGeom>
          <a:ln w="25400">
            <a:solidFill>
              <a:srgbClr val="000000"/>
            </a:solidFill>
            <a:miter lim="400000"/>
          </a:ln>
        </p:spPr>
        <p:txBody>
          <a:bodyPr lIns="71437" tIns="71437" rIns="71437" bIns="71437" anchor="ctr"/>
          <a:lstStyle/>
          <a:p>
            <a:pPr>
              <a:defRPr sz="3200"/>
            </a:pPr>
          </a:p>
        </p:txBody>
      </p:sp>
      <p:sp>
        <p:nvSpPr>
          <p:cNvPr id="41"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C Titel">
    <p:spTree>
      <p:nvGrpSpPr>
        <p:cNvPr id="1" name=""/>
        <p:cNvGrpSpPr/>
        <p:nvPr/>
      </p:nvGrpSpPr>
      <p:grpSpPr>
        <a:xfrm>
          <a:off x="0" y="0"/>
          <a:ext cx="0" cy="0"/>
          <a:chOff x="0" y="0"/>
          <a:chExt cx="0" cy="0"/>
        </a:xfrm>
      </p:grpSpPr>
      <p:sp>
        <p:nvSpPr>
          <p:cNvPr id="48" name="Titeltext"/>
          <p:cNvSpPr txBox="1"/>
          <p:nvPr>
            <p:ph type="title"/>
          </p:nvPr>
        </p:nvSpPr>
        <p:spPr>
          <a:xfrm>
            <a:off x="4833937" y="4536281"/>
            <a:ext cx="14716126" cy="4643438"/>
          </a:xfrm>
          <a:prstGeom prst="rect">
            <a:avLst/>
          </a:prstGeom>
        </p:spPr>
        <p:txBody>
          <a:bodyPr/>
          <a:lstStyle>
            <a:lvl1pPr>
              <a:defRPr sz="9000"/>
            </a:lvl1pPr>
          </a:lstStyle>
          <a:p>
            <a:pPr/>
            <a:r>
              <a:t>Titeltext</a:t>
            </a:r>
          </a:p>
        </p:txBody>
      </p:sp>
      <p:pic>
        <p:nvPicPr>
          <p:cNvPr id="49" name="DLG-Logo-neu.pdf" descr="DLG-Logo-neu.pdf"/>
          <p:cNvPicPr>
            <a:picLocks noChangeAspect="1"/>
          </p:cNvPicPr>
          <p:nvPr/>
        </p:nvPicPr>
        <p:blipFill>
          <a:blip r:embed="rId2">
            <a:extLst/>
          </a:blip>
          <a:stretch>
            <a:fillRect/>
          </a:stretch>
        </p:blipFill>
        <p:spPr>
          <a:xfrm>
            <a:off x="444500" y="444500"/>
            <a:ext cx="8046774" cy="2235201"/>
          </a:xfrm>
          <a:prstGeom prst="rect">
            <a:avLst/>
          </a:prstGeom>
          <a:ln w="12700">
            <a:miter lim="400000"/>
          </a:ln>
        </p:spPr>
      </p:pic>
      <p:pic>
        <p:nvPicPr>
          <p:cNvPr id="50" name="DTS-Logo.pdf" descr="DTS-Logo.pdf"/>
          <p:cNvPicPr>
            <a:picLocks noChangeAspect="1"/>
          </p:cNvPicPr>
          <p:nvPr/>
        </p:nvPicPr>
        <p:blipFill>
          <a:blip r:embed="rId3">
            <a:extLst/>
          </a:blip>
          <a:stretch>
            <a:fillRect/>
          </a:stretch>
        </p:blipFill>
        <p:spPr>
          <a:xfrm>
            <a:off x="21704300" y="444500"/>
            <a:ext cx="2235201" cy="2235201"/>
          </a:xfrm>
          <a:prstGeom prst="rect">
            <a:avLst/>
          </a:prstGeom>
          <a:ln w="12700">
            <a:miter lim="400000"/>
          </a:ln>
        </p:spPr>
      </p:pic>
      <p:sp>
        <p:nvSpPr>
          <p:cNvPr id="51" name="Linie"/>
          <p:cNvSpPr/>
          <p:nvPr/>
        </p:nvSpPr>
        <p:spPr>
          <a:xfrm>
            <a:off x="-1" y="13010954"/>
            <a:ext cx="24384003" cy="1"/>
          </a:xfrm>
          <a:prstGeom prst="line">
            <a:avLst/>
          </a:prstGeom>
          <a:ln w="25400">
            <a:solidFill>
              <a:srgbClr val="000000"/>
            </a:solidFill>
            <a:miter lim="400000"/>
          </a:ln>
        </p:spPr>
        <p:txBody>
          <a:bodyPr lIns="71437" tIns="71437" rIns="71437" bIns="71437" anchor="ctr"/>
          <a:lstStyle/>
          <a:p>
            <a:pPr>
              <a:defRPr sz="3200"/>
            </a:pPr>
          </a:p>
        </p:txBody>
      </p:sp>
      <p:sp>
        <p:nvSpPr>
          <p:cNvPr id="52" name="Name(n)"/>
          <p:cNvSpPr txBox="1"/>
          <p:nvPr>
            <p:ph type="body" sz="quarter" idx="21"/>
          </p:nvPr>
        </p:nvSpPr>
        <p:spPr>
          <a:xfrm>
            <a:off x="1421119" y="13085522"/>
            <a:ext cx="19464678" cy="561976"/>
          </a:xfrm>
          <a:prstGeom prst="rect">
            <a:avLst/>
          </a:prstGeom>
        </p:spPr>
        <p:txBody>
          <a:bodyPr>
            <a:spAutoFit/>
          </a:bodyPr>
          <a:lstStyle>
            <a:lvl1pPr marL="0" indent="0">
              <a:spcBef>
                <a:spcPts val="0"/>
              </a:spcBef>
              <a:buSzTx/>
              <a:buNone/>
              <a:defRPr sz="2400"/>
            </a:lvl1pPr>
          </a:lstStyle>
          <a:p>
            <a:pPr/>
            <a:r>
              <a:t>Name(n)</a:t>
            </a:r>
          </a:p>
        </p:txBody>
      </p:sp>
      <p:sp>
        <p:nvSpPr>
          <p:cNvPr id="53" name="cba"/>
          <p:cNvSpPr txBox="1"/>
          <p:nvPr/>
        </p:nvSpPr>
        <p:spPr>
          <a:xfrm>
            <a:off x="253978" y="12990272"/>
            <a:ext cx="974627"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a:latin typeface="Helvetica"/>
                <a:ea typeface="Helvetica"/>
                <a:cs typeface="Helvetica"/>
                <a:sym typeface="Helvetica"/>
              </a:defRPr>
            </a:lvl1pPr>
          </a:lstStyle>
          <a:p>
            <a:pPr/>
            <a:r>
              <a:t>cba</a:t>
            </a:r>
          </a:p>
        </p:txBody>
      </p:sp>
      <p:sp>
        <p:nvSpPr>
          <p:cNvPr id="54"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Überschrift Mitte">
    <p:spTree>
      <p:nvGrpSpPr>
        <p:cNvPr id="1" name=""/>
        <p:cNvGrpSpPr/>
        <p:nvPr/>
      </p:nvGrpSpPr>
      <p:grpSpPr>
        <a:xfrm>
          <a:off x="0" y="0"/>
          <a:ext cx="0" cy="0"/>
          <a:chOff x="0" y="0"/>
          <a:chExt cx="0" cy="0"/>
        </a:xfrm>
      </p:grpSpPr>
      <p:sp>
        <p:nvSpPr>
          <p:cNvPr id="61" name="Titeltext"/>
          <p:cNvSpPr txBox="1"/>
          <p:nvPr>
            <p:ph type="title"/>
          </p:nvPr>
        </p:nvSpPr>
        <p:spPr>
          <a:xfrm>
            <a:off x="4833937" y="4536281"/>
            <a:ext cx="14716126" cy="4643438"/>
          </a:xfrm>
          <a:prstGeom prst="rect">
            <a:avLst/>
          </a:prstGeom>
        </p:spPr>
        <p:txBody>
          <a:bodyPr/>
          <a:lstStyle/>
          <a:p>
            <a:pPr/>
            <a:r>
              <a:t>Titeltext</a:t>
            </a:r>
          </a:p>
        </p:txBody>
      </p:sp>
      <p:sp>
        <p:nvSpPr>
          <p:cNvPr id="62"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C Überschrift Mitte">
    <p:spTree>
      <p:nvGrpSpPr>
        <p:cNvPr id="1" name=""/>
        <p:cNvGrpSpPr/>
        <p:nvPr/>
      </p:nvGrpSpPr>
      <p:grpSpPr>
        <a:xfrm>
          <a:off x="0" y="0"/>
          <a:ext cx="0" cy="0"/>
          <a:chOff x="0" y="0"/>
          <a:chExt cx="0" cy="0"/>
        </a:xfrm>
      </p:grpSpPr>
      <p:sp>
        <p:nvSpPr>
          <p:cNvPr id="69" name="Titeltext"/>
          <p:cNvSpPr txBox="1"/>
          <p:nvPr>
            <p:ph type="title"/>
          </p:nvPr>
        </p:nvSpPr>
        <p:spPr>
          <a:xfrm>
            <a:off x="4833937" y="4536281"/>
            <a:ext cx="14716126" cy="4643438"/>
          </a:xfrm>
          <a:prstGeom prst="rect">
            <a:avLst/>
          </a:prstGeom>
        </p:spPr>
        <p:txBody>
          <a:bodyPr/>
          <a:lstStyle/>
          <a:p>
            <a:pPr/>
            <a:r>
              <a:t>Titeltext</a:t>
            </a:r>
          </a:p>
        </p:txBody>
      </p:sp>
      <p:sp>
        <p:nvSpPr>
          <p:cNvPr id="70" name="Foliennummer"/>
          <p:cNvSpPr txBox="1"/>
          <p:nvPr>
            <p:ph type="sldNum" sz="quarter" idx="2"/>
          </p:nvPr>
        </p:nvSpPr>
        <p:spPr>
          <a:prstGeom prst="rect">
            <a:avLst/>
          </a:prstGeom>
        </p:spPr>
        <p:txBody>
          <a:bodyPr/>
          <a:lstStyle/>
          <a:p>
            <a:pPr/>
            <a:fld id="{86CB4B4D-7CA3-9044-876B-883B54F8677D}" type="slidenum"/>
          </a:p>
        </p:txBody>
      </p:sp>
      <p:sp>
        <p:nvSpPr>
          <p:cNvPr id="71" name="Linie"/>
          <p:cNvSpPr/>
          <p:nvPr/>
        </p:nvSpPr>
        <p:spPr>
          <a:xfrm>
            <a:off x="-1" y="13010954"/>
            <a:ext cx="24384003" cy="1"/>
          </a:xfrm>
          <a:prstGeom prst="line">
            <a:avLst/>
          </a:prstGeom>
          <a:ln w="25400">
            <a:solidFill>
              <a:srgbClr val="000000"/>
            </a:solidFill>
            <a:miter lim="400000"/>
          </a:ln>
        </p:spPr>
        <p:txBody>
          <a:bodyPr lIns="71437" tIns="71437" rIns="71437" bIns="71437" anchor="ctr"/>
          <a:lstStyle/>
          <a:p>
            <a:pPr>
              <a:defRPr sz="3200"/>
            </a:pPr>
          </a:p>
        </p:txBody>
      </p:sp>
      <p:sp>
        <p:nvSpPr>
          <p:cNvPr id="72" name="Name(n)"/>
          <p:cNvSpPr txBox="1"/>
          <p:nvPr>
            <p:ph type="body" sz="quarter" idx="21"/>
          </p:nvPr>
        </p:nvSpPr>
        <p:spPr>
          <a:xfrm>
            <a:off x="1421119" y="13110922"/>
            <a:ext cx="19464678" cy="561976"/>
          </a:xfrm>
          <a:prstGeom prst="rect">
            <a:avLst/>
          </a:prstGeom>
        </p:spPr>
        <p:txBody>
          <a:bodyPr>
            <a:spAutoFit/>
          </a:bodyPr>
          <a:lstStyle>
            <a:lvl1pPr marL="0" indent="0">
              <a:spcBef>
                <a:spcPts val="0"/>
              </a:spcBef>
              <a:buSzTx/>
              <a:buNone/>
              <a:defRPr sz="2400"/>
            </a:lvl1pPr>
          </a:lstStyle>
          <a:p>
            <a:pPr/>
            <a:r>
              <a:t>Name(n)</a:t>
            </a:r>
          </a:p>
        </p:txBody>
      </p:sp>
      <p:pic>
        <p:nvPicPr>
          <p:cNvPr id="73" name="by-sa.png" descr="by-sa.png"/>
          <p:cNvPicPr>
            <a:picLocks noChangeAspect="1"/>
          </p:cNvPicPr>
          <p:nvPr/>
        </p:nvPicPr>
        <p:blipFill>
          <a:blip r:embed="rId2">
            <a:extLst/>
          </a:blip>
          <a:stretch>
            <a:fillRect/>
          </a:stretch>
        </p:blipFill>
        <p:spPr>
          <a:xfrm>
            <a:off x="151790" y="13179890"/>
            <a:ext cx="1160013" cy="405861"/>
          </a:xfrm>
          <a:prstGeom prst="rect">
            <a:avLst/>
          </a:prstGeom>
          <a:ln w="12700">
            <a:miter lim="400000"/>
          </a:ln>
        </p:spPr>
      </p:pic>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Überschrift oben">
    <p:spTree>
      <p:nvGrpSpPr>
        <p:cNvPr id="1" name=""/>
        <p:cNvGrpSpPr/>
        <p:nvPr/>
      </p:nvGrpSpPr>
      <p:grpSpPr>
        <a:xfrm>
          <a:off x="0" y="0"/>
          <a:ext cx="0" cy="0"/>
          <a:chOff x="0" y="0"/>
          <a:chExt cx="0" cy="0"/>
        </a:xfrm>
      </p:grpSpPr>
      <p:sp>
        <p:nvSpPr>
          <p:cNvPr id="80" name="Foliennummer"/>
          <p:cNvSpPr txBox="1"/>
          <p:nvPr>
            <p:ph type="sldNum" sz="quarter" idx="2"/>
          </p:nvPr>
        </p:nvSpPr>
        <p:spPr>
          <a:xfrm>
            <a:off x="23507700" y="13110922"/>
            <a:ext cx="509144" cy="561976"/>
          </a:xfrm>
          <a:prstGeom prst="rect">
            <a:avLst/>
          </a:prstGeom>
        </p:spPr>
        <p:txBody>
          <a:bodyPr/>
          <a:lstStyle/>
          <a:p>
            <a:pPr/>
            <a:fld id="{86CB4B4D-7CA3-9044-876B-883B54F8677D}" type="slidenum"/>
          </a:p>
        </p:txBody>
      </p:sp>
      <p:sp>
        <p:nvSpPr>
          <p:cNvPr id="81" name="Titeltext"/>
          <p:cNvSpPr txBox="1"/>
          <p:nvPr>
            <p:ph type="title"/>
          </p:nvPr>
        </p:nvSpPr>
        <p:spPr>
          <a:xfrm>
            <a:off x="8538892" y="44053"/>
            <a:ext cx="14819075" cy="3036095"/>
          </a:xfrm>
          <a:prstGeom prst="rect">
            <a:avLst/>
          </a:prstGeom>
        </p:spPr>
        <p:txBody>
          <a:bodyPr/>
          <a:lstStyle/>
          <a:p>
            <a:pPr/>
            <a:r>
              <a:t>Titeltext</a:t>
            </a:r>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C Überschrift oben">
    <p:spTree>
      <p:nvGrpSpPr>
        <p:cNvPr id="1" name=""/>
        <p:cNvGrpSpPr/>
        <p:nvPr/>
      </p:nvGrpSpPr>
      <p:grpSpPr>
        <a:xfrm>
          <a:off x="0" y="0"/>
          <a:ext cx="0" cy="0"/>
          <a:chOff x="0" y="0"/>
          <a:chExt cx="0" cy="0"/>
        </a:xfrm>
      </p:grpSpPr>
      <p:sp>
        <p:nvSpPr>
          <p:cNvPr id="88" name="Foliennummer"/>
          <p:cNvSpPr txBox="1"/>
          <p:nvPr>
            <p:ph type="sldNum" sz="quarter" idx="2"/>
          </p:nvPr>
        </p:nvSpPr>
        <p:spPr>
          <a:xfrm>
            <a:off x="23507700" y="13110922"/>
            <a:ext cx="509144" cy="561976"/>
          </a:xfrm>
          <a:prstGeom prst="rect">
            <a:avLst/>
          </a:prstGeom>
        </p:spPr>
        <p:txBody>
          <a:bodyPr/>
          <a:lstStyle/>
          <a:p>
            <a:pPr/>
            <a:fld id="{86CB4B4D-7CA3-9044-876B-883B54F8677D}" type="slidenum"/>
          </a:p>
        </p:txBody>
      </p:sp>
      <p:sp>
        <p:nvSpPr>
          <p:cNvPr id="89" name="Name(n)"/>
          <p:cNvSpPr txBox="1"/>
          <p:nvPr>
            <p:ph type="body" sz="quarter" idx="21"/>
          </p:nvPr>
        </p:nvSpPr>
        <p:spPr>
          <a:xfrm>
            <a:off x="1421119" y="13085522"/>
            <a:ext cx="19464678" cy="561976"/>
          </a:xfrm>
          <a:prstGeom prst="rect">
            <a:avLst/>
          </a:prstGeom>
        </p:spPr>
        <p:txBody>
          <a:bodyPr>
            <a:spAutoFit/>
          </a:bodyPr>
          <a:lstStyle>
            <a:lvl1pPr marL="0" indent="0">
              <a:spcBef>
                <a:spcPts val="0"/>
              </a:spcBef>
              <a:buSzTx/>
              <a:buNone/>
              <a:defRPr sz="2400"/>
            </a:lvl1pPr>
          </a:lstStyle>
          <a:p>
            <a:pPr/>
            <a:r>
              <a:t>Name(n)</a:t>
            </a:r>
          </a:p>
        </p:txBody>
      </p:sp>
      <p:sp>
        <p:nvSpPr>
          <p:cNvPr id="90" name="cba"/>
          <p:cNvSpPr txBox="1"/>
          <p:nvPr/>
        </p:nvSpPr>
        <p:spPr>
          <a:xfrm>
            <a:off x="253978" y="12990272"/>
            <a:ext cx="974627"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a:latin typeface="Helvetica"/>
                <a:ea typeface="Helvetica"/>
                <a:cs typeface="Helvetica"/>
                <a:sym typeface="Helvetica"/>
              </a:defRPr>
            </a:lvl1pPr>
          </a:lstStyle>
          <a:p>
            <a:pPr/>
            <a:r>
              <a:t>cba</a:t>
            </a:r>
          </a:p>
        </p:txBody>
      </p:sp>
      <p:sp>
        <p:nvSpPr>
          <p:cNvPr id="91" name="Titeltext"/>
          <p:cNvSpPr txBox="1"/>
          <p:nvPr>
            <p:ph type="title"/>
          </p:nvPr>
        </p:nvSpPr>
        <p:spPr>
          <a:xfrm>
            <a:off x="8538892" y="44053"/>
            <a:ext cx="14819075" cy="3036095"/>
          </a:xfrm>
          <a:prstGeom prst="rect">
            <a:avLst/>
          </a:prstGeom>
        </p:spPr>
        <p:txBody>
          <a:bodyPr/>
          <a:lstStyle/>
          <a:p>
            <a:pPr/>
            <a:r>
              <a:t>Titeltext</a:t>
            </a:r>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Überschrift &amp; Text">
    <p:spTree>
      <p:nvGrpSpPr>
        <p:cNvPr id="1" name=""/>
        <p:cNvGrpSpPr/>
        <p:nvPr/>
      </p:nvGrpSpPr>
      <p:grpSpPr>
        <a:xfrm>
          <a:off x="0" y="0"/>
          <a:ext cx="0" cy="0"/>
          <a:chOff x="0" y="0"/>
          <a:chExt cx="0" cy="0"/>
        </a:xfrm>
      </p:grpSpPr>
      <p:sp>
        <p:nvSpPr>
          <p:cNvPr id="98" name="Titeltext"/>
          <p:cNvSpPr txBox="1"/>
          <p:nvPr>
            <p:ph type="title"/>
          </p:nvPr>
        </p:nvSpPr>
        <p:spPr>
          <a:prstGeom prst="rect">
            <a:avLst/>
          </a:prstGeom>
        </p:spPr>
        <p:txBody>
          <a:bodyPr/>
          <a:lstStyle/>
          <a:p>
            <a:pPr/>
            <a:r>
              <a:t>Titeltext</a:t>
            </a:r>
          </a:p>
        </p:txBody>
      </p:sp>
      <p:sp>
        <p:nvSpPr>
          <p:cNvPr id="99" name="Textebene 1…"/>
          <p:cNvSpPr txBox="1"/>
          <p:nvPr>
            <p:ph type="body" idx="1"/>
          </p:nvPr>
        </p:nvSpPr>
        <p:spPr>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100"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eltext"/>
          <p:cNvSpPr txBox="1"/>
          <p:nvPr>
            <p:ph type="title"/>
          </p:nvPr>
        </p:nvSpPr>
        <p:spPr>
          <a:xfrm>
            <a:off x="8143882" y="530188"/>
            <a:ext cx="15609095" cy="206382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Titeltext</a:t>
            </a:r>
          </a:p>
        </p:txBody>
      </p:sp>
      <p:sp>
        <p:nvSpPr>
          <p:cNvPr id="3" name="Textebene 1…"/>
          <p:cNvSpPr txBox="1"/>
          <p:nvPr>
            <p:ph type="body" idx="1"/>
          </p:nvPr>
        </p:nvSpPr>
        <p:spPr>
          <a:xfrm>
            <a:off x="1409653" y="3661171"/>
            <a:ext cx="21564694" cy="88403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Textebene 1</a:t>
            </a:r>
          </a:p>
          <a:p>
            <a:pPr lvl="1"/>
            <a:r>
              <a:t>Textebene 2</a:t>
            </a:r>
          </a:p>
          <a:p>
            <a:pPr lvl="2"/>
            <a:r>
              <a:t>Textebene 3</a:t>
            </a:r>
          </a:p>
          <a:p>
            <a:pPr lvl="3"/>
            <a:r>
              <a:t>Textebene 4</a:t>
            </a:r>
          </a:p>
          <a:p>
            <a:pPr lvl="4"/>
            <a:r>
              <a:t>Textebene 5</a:t>
            </a:r>
          </a:p>
        </p:txBody>
      </p:sp>
      <p:sp>
        <p:nvSpPr>
          <p:cNvPr id="4" name="Foliennummer"/>
          <p:cNvSpPr txBox="1"/>
          <p:nvPr>
            <p:ph type="sldNum" sz="quarter" idx="2"/>
          </p:nvPr>
        </p:nvSpPr>
        <p:spPr>
          <a:xfrm>
            <a:off x="23507700" y="13106400"/>
            <a:ext cx="509144" cy="561975"/>
          </a:xfrm>
          <a:prstGeom prst="rect">
            <a:avLst/>
          </a:prstGeom>
          <a:ln w="12700">
            <a:miter lim="400000"/>
          </a:ln>
        </p:spPr>
        <p:txBody>
          <a:bodyPr wrap="none" lIns="71437" tIns="71437" rIns="71437" bIns="71437">
            <a:spAutoFit/>
          </a:bodyPr>
          <a:lstStyle>
            <a:lvl1pPr>
              <a:defRPr sz="2400">
                <a:latin typeface="Avenir Next Regular"/>
                <a:ea typeface="Avenir Next Regular"/>
                <a:cs typeface="Avenir Next Regular"/>
                <a:sym typeface="Avenir Next Regular"/>
              </a:defRPr>
            </a:lvl1pPr>
          </a:lstStyle>
          <a:p>
            <a:pPr/>
            <a:fld id="{86CB4B4D-7CA3-9044-876B-883B54F8677D}" type="slidenum"/>
          </a:p>
        </p:txBody>
      </p:sp>
      <p:pic>
        <p:nvPicPr>
          <p:cNvPr id="5" name="DLG-Logo-neu.pdf" descr="DLG-Logo-neu.pdf"/>
          <p:cNvPicPr>
            <a:picLocks noChangeAspect="1"/>
          </p:cNvPicPr>
          <p:nvPr/>
        </p:nvPicPr>
        <p:blipFill>
          <a:blip r:embed="rId2">
            <a:extLst/>
          </a:blip>
          <a:stretch>
            <a:fillRect/>
          </a:stretch>
        </p:blipFill>
        <p:spPr>
          <a:xfrm>
            <a:off x="444500" y="444500"/>
            <a:ext cx="8046774" cy="2235201"/>
          </a:xfrm>
          <a:prstGeom prst="rect">
            <a:avLst/>
          </a:prstGeom>
          <a:ln w="12700">
            <a:miter lim="400000"/>
          </a:ln>
        </p:spPr>
      </p:pic>
      <p:sp>
        <p:nvSpPr>
          <p:cNvPr id="6" name="Linie"/>
          <p:cNvSpPr/>
          <p:nvPr/>
        </p:nvSpPr>
        <p:spPr>
          <a:xfrm>
            <a:off x="-1" y="13010954"/>
            <a:ext cx="24384003" cy="1"/>
          </a:xfrm>
          <a:prstGeom prst="line">
            <a:avLst/>
          </a:prstGeom>
          <a:ln w="25400">
            <a:solidFill>
              <a:srgbClr val="000000"/>
            </a:solidFill>
            <a:miter lim="400000"/>
          </a:ln>
        </p:spPr>
        <p:txBody>
          <a:bodyPr lIns="71437" tIns="71437" rIns="71437" bIns="71437" anchor="ctr"/>
          <a:lstStyle/>
          <a:p>
            <a:pPr>
              <a:defRPr sz="3200"/>
            </a:pP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transition xmlns:p14="http://schemas.microsoft.com/office/powerpoint/2010/main" spd="med" advClick="1"/>
  <p:txStyles>
    <p:titleStyle>
      <a:lvl1pPr marL="0" marR="0" indent="0" algn="ctr" defTabSz="821531"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Avenir Next Demi Bold"/>
        </a:defRPr>
      </a:lvl1pPr>
      <a:lvl2pPr marL="0" marR="0" indent="228600" algn="ctr" defTabSz="821531"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Avenir Next Demi Bold"/>
        </a:defRPr>
      </a:lvl2pPr>
      <a:lvl3pPr marL="0" marR="0" indent="457200" algn="ctr" defTabSz="821531"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Avenir Next Demi Bold"/>
        </a:defRPr>
      </a:lvl3pPr>
      <a:lvl4pPr marL="0" marR="0" indent="685800" algn="ctr" defTabSz="821531"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Avenir Next Demi Bold"/>
        </a:defRPr>
      </a:lvl4pPr>
      <a:lvl5pPr marL="0" marR="0" indent="914400" algn="ctr" defTabSz="821531"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Avenir Next Demi Bold"/>
        </a:defRPr>
      </a:lvl5pPr>
      <a:lvl6pPr marL="0" marR="0" indent="1143000" algn="ctr" defTabSz="821531"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Avenir Next Demi Bold"/>
        </a:defRPr>
      </a:lvl6pPr>
      <a:lvl7pPr marL="0" marR="0" indent="1371600" algn="ctr" defTabSz="821531"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Avenir Next Demi Bold"/>
        </a:defRPr>
      </a:lvl7pPr>
      <a:lvl8pPr marL="0" marR="0" indent="1600200" algn="ctr" defTabSz="821531"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Avenir Next Demi Bold"/>
        </a:defRPr>
      </a:lvl8pPr>
      <a:lvl9pPr marL="0" marR="0" indent="1828800" algn="ctr" defTabSz="821531"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Avenir Next Demi Bold"/>
        </a:defRPr>
      </a:lvl9pPr>
    </p:titleStyle>
    <p:bodyStyle>
      <a:lvl1pPr marL="508000" marR="0" indent="-508000" algn="l" defTabSz="821531" rtl="0" latinLnBrk="0">
        <a:lnSpc>
          <a:spcPct val="100000"/>
        </a:lnSpc>
        <a:spcBef>
          <a:spcPts val="900"/>
        </a:spcBef>
        <a:spcAft>
          <a:spcPts val="0"/>
        </a:spcAft>
        <a:buClrTx/>
        <a:buSzPct val="75000"/>
        <a:buFontTx/>
        <a:buChar char="•"/>
        <a:tabLst/>
        <a:defRPr b="0" baseline="0" cap="none" i="0" spc="0" strike="noStrike" sz="5000" u="none">
          <a:solidFill>
            <a:srgbClr val="000000"/>
          </a:solidFill>
          <a:uFillTx/>
          <a:latin typeface="Avenir Next Regular"/>
          <a:ea typeface="Avenir Next Regular"/>
          <a:cs typeface="Avenir Next Regular"/>
          <a:sym typeface="Avenir Next Regular"/>
        </a:defRPr>
      </a:lvl1pPr>
      <a:lvl2pPr marL="1061861" marR="0" indent="-617361" algn="l" defTabSz="821531" rtl="0" latinLnBrk="0">
        <a:lnSpc>
          <a:spcPct val="100000"/>
        </a:lnSpc>
        <a:spcBef>
          <a:spcPts val="900"/>
        </a:spcBef>
        <a:spcAft>
          <a:spcPts val="0"/>
        </a:spcAft>
        <a:buClrTx/>
        <a:buSzPct val="75000"/>
        <a:buFontTx/>
        <a:buChar char="•"/>
        <a:tabLst/>
        <a:defRPr b="0" baseline="0" cap="none" i="0" spc="0" strike="noStrike" sz="5000" u="none">
          <a:solidFill>
            <a:srgbClr val="000000"/>
          </a:solidFill>
          <a:uFillTx/>
          <a:latin typeface="Avenir Next Regular"/>
          <a:ea typeface="Avenir Next Regular"/>
          <a:cs typeface="Avenir Next Regular"/>
          <a:sym typeface="Avenir Next Regular"/>
        </a:defRPr>
      </a:lvl2pPr>
      <a:lvl3pPr marL="1506361" marR="0" indent="-617361" algn="l" defTabSz="821531" rtl="0" latinLnBrk="0">
        <a:lnSpc>
          <a:spcPct val="100000"/>
        </a:lnSpc>
        <a:spcBef>
          <a:spcPts val="900"/>
        </a:spcBef>
        <a:spcAft>
          <a:spcPts val="0"/>
        </a:spcAft>
        <a:buClrTx/>
        <a:buSzPct val="75000"/>
        <a:buFontTx/>
        <a:buChar char="•"/>
        <a:tabLst/>
        <a:defRPr b="0" baseline="0" cap="none" i="0" spc="0" strike="noStrike" sz="5000" u="none">
          <a:solidFill>
            <a:srgbClr val="000000"/>
          </a:solidFill>
          <a:uFillTx/>
          <a:latin typeface="Avenir Next Regular"/>
          <a:ea typeface="Avenir Next Regular"/>
          <a:cs typeface="Avenir Next Regular"/>
          <a:sym typeface="Avenir Next Regular"/>
        </a:defRPr>
      </a:lvl3pPr>
      <a:lvl4pPr marL="1950861" marR="0" indent="-617361" algn="l" defTabSz="821531" rtl="0" latinLnBrk="0">
        <a:lnSpc>
          <a:spcPct val="100000"/>
        </a:lnSpc>
        <a:spcBef>
          <a:spcPts val="900"/>
        </a:spcBef>
        <a:spcAft>
          <a:spcPts val="0"/>
        </a:spcAft>
        <a:buClrTx/>
        <a:buSzPct val="75000"/>
        <a:buFontTx/>
        <a:buChar char="•"/>
        <a:tabLst/>
        <a:defRPr b="0" baseline="0" cap="none" i="0" spc="0" strike="noStrike" sz="5000" u="none">
          <a:solidFill>
            <a:srgbClr val="000000"/>
          </a:solidFill>
          <a:uFillTx/>
          <a:latin typeface="Avenir Next Regular"/>
          <a:ea typeface="Avenir Next Regular"/>
          <a:cs typeface="Avenir Next Regular"/>
          <a:sym typeface="Avenir Next Regular"/>
        </a:defRPr>
      </a:lvl4pPr>
      <a:lvl5pPr marL="2395361" marR="0" indent="-617361" algn="l" defTabSz="821531" rtl="0" latinLnBrk="0">
        <a:lnSpc>
          <a:spcPct val="100000"/>
        </a:lnSpc>
        <a:spcBef>
          <a:spcPts val="900"/>
        </a:spcBef>
        <a:spcAft>
          <a:spcPts val="0"/>
        </a:spcAft>
        <a:buClrTx/>
        <a:buSzPct val="75000"/>
        <a:buFontTx/>
        <a:buChar char="•"/>
        <a:tabLst/>
        <a:defRPr b="0" baseline="0" cap="none" i="0" spc="0" strike="noStrike" sz="5000" u="none">
          <a:solidFill>
            <a:srgbClr val="000000"/>
          </a:solidFill>
          <a:uFillTx/>
          <a:latin typeface="Avenir Next Regular"/>
          <a:ea typeface="Avenir Next Regular"/>
          <a:cs typeface="Avenir Next Regular"/>
          <a:sym typeface="Avenir Next Regular"/>
        </a:defRPr>
      </a:lvl5pPr>
      <a:lvl6pPr marL="2839861" marR="0" indent="-617361" algn="l" defTabSz="821531" rtl="0" latinLnBrk="0">
        <a:lnSpc>
          <a:spcPct val="100000"/>
        </a:lnSpc>
        <a:spcBef>
          <a:spcPts val="900"/>
        </a:spcBef>
        <a:spcAft>
          <a:spcPts val="0"/>
        </a:spcAft>
        <a:buClrTx/>
        <a:buSzPct val="75000"/>
        <a:buFontTx/>
        <a:buChar char="•"/>
        <a:tabLst/>
        <a:defRPr b="0" baseline="0" cap="none" i="0" spc="0" strike="noStrike" sz="5000" u="none">
          <a:solidFill>
            <a:srgbClr val="000000"/>
          </a:solidFill>
          <a:uFillTx/>
          <a:latin typeface="Avenir Next Regular"/>
          <a:ea typeface="Avenir Next Regular"/>
          <a:cs typeface="Avenir Next Regular"/>
          <a:sym typeface="Avenir Next Regular"/>
        </a:defRPr>
      </a:lvl6pPr>
      <a:lvl7pPr marL="3284361" marR="0" indent="-617361" algn="l" defTabSz="821531" rtl="0" latinLnBrk="0">
        <a:lnSpc>
          <a:spcPct val="100000"/>
        </a:lnSpc>
        <a:spcBef>
          <a:spcPts val="900"/>
        </a:spcBef>
        <a:spcAft>
          <a:spcPts val="0"/>
        </a:spcAft>
        <a:buClrTx/>
        <a:buSzPct val="75000"/>
        <a:buFontTx/>
        <a:buChar char="•"/>
        <a:tabLst/>
        <a:defRPr b="0" baseline="0" cap="none" i="0" spc="0" strike="noStrike" sz="5000" u="none">
          <a:solidFill>
            <a:srgbClr val="000000"/>
          </a:solidFill>
          <a:uFillTx/>
          <a:latin typeface="Avenir Next Regular"/>
          <a:ea typeface="Avenir Next Regular"/>
          <a:cs typeface="Avenir Next Regular"/>
          <a:sym typeface="Avenir Next Regular"/>
        </a:defRPr>
      </a:lvl7pPr>
      <a:lvl8pPr marL="3728861" marR="0" indent="-617361" algn="l" defTabSz="821531" rtl="0" latinLnBrk="0">
        <a:lnSpc>
          <a:spcPct val="100000"/>
        </a:lnSpc>
        <a:spcBef>
          <a:spcPts val="900"/>
        </a:spcBef>
        <a:spcAft>
          <a:spcPts val="0"/>
        </a:spcAft>
        <a:buClrTx/>
        <a:buSzPct val="75000"/>
        <a:buFontTx/>
        <a:buChar char="•"/>
        <a:tabLst/>
        <a:defRPr b="0" baseline="0" cap="none" i="0" spc="0" strike="noStrike" sz="5000" u="none">
          <a:solidFill>
            <a:srgbClr val="000000"/>
          </a:solidFill>
          <a:uFillTx/>
          <a:latin typeface="Avenir Next Regular"/>
          <a:ea typeface="Avenir Next Regular"/>
          <a:cs typeface="Avenir Next Regular"/>
          <a:sym typeface="Avenir Next Regular"/>
        </a:defRPr>
      </a:lvl8pPr>
      <a:lvl9pPr marL="4173361" marR="0" indent="-617361" algn="l" defTabSz="821531" rtl="0" latinLnBrk="0">
        <a:lnSpc>
          <a:spcPct val="100000"/>
        </a:lnSpc>
        <a:spcBef>
          <a:spcPts val="900"/>
        </a:spcBef>
        <a:spcAft>
          <a:spcPts val="0"/>
        </a:spcAft>
        <a:buClrTx/>
        <a:buSzPct val="75000"/>
        <a:buFontTx/>
        <a:buChar char="•"/>
        <a:tabLst/>
        <a:defRPr b="0" baseline="0" cap="none" i="0" spc="0" strike="noStrike" sz="5000" u="none">
          <a:solidFill>
            <a:srgbClr val="000000"/>
          </a:solidFill>
          <a:uFillTx/>
          <a:latin typeface="Avenir Next Regular"/>
          <a:ea typeface="Avenir Next Regular"/>
          <a:cs typeface="Avenir Next Regular"/>
          <a:sym typeface="Avenir Next Regular"/>
        </a:defRPr>
      </a:lvl9pPr>
    </p:bodyStyle>
    <p:otherStyle>
      <a:lvl1pPr marL="0" marR="0" indent="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Next Regular"/>
        </a:defRPr>
      </a:lvl1pPr>
      <a:lvl2pPr marL="0" marR="0" indent="2286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Next Regular"/>
        </a:defRPr>
      </a:lvl2pPr>
      <a:lvl3pPr marL="0" marR="0" indent="4572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Next Regular"/>
        </a:defRPr>
      </a:lvl3pPr>
      <a:lvl4pPr marL="0" marR="0" indent="6858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Next Regular"/>
        </a:defRPr>
      </a:lvl4pPr>
      <a:lvl5pPr marL="0" marR="0" indent="9144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Next Regular"/>
        </a:defRPr>
      </a:lvl5pPr>
      <a:lvl6pPr marL="0" marR="0" indent="11430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Next Regular"/>
        </a:defRPr>
      </a:lvl6pPr>
      <a:lvl7pPr marL="0" marR="0" indent="13716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Next Regular"/>
        </a:defRPr>
      </a:lvl7pPr>
      <a:lvl8pPr marL="0" marR="0" indent="16002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Next Regular"/>
        </a:defRPr>
      </a:lvl8pPr>
      <a:lvl9pPr marL="0" marR="0" indent="18288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venir Next Regular"/>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Foliennummer"/>
          <p:cNvSpPr txBox="1"/>
          <p:nvPr>
            <p:ph type="sldNum" sz="quarter" idx="2"/>
          </p:nvPr>
        </p:nvSpPr>
        <p:spPr>
          <a:xfrm>
            <a:off x="23596092" y="13098222"/>
            <a:ext cx="332360" cy="561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5" name="Stefan Janke, Heiko Etzold"/>
          <p:cNvSpPr txBox="1"/>
          <p:nvPr>
            <p:ph type="body" idx="21"/>
          </p:nvPr>
        </p:nvSpPr>
        <p:spPr>
          <a:prstGeom prst="rect">
            <a:avLst/>
          </a:prstGeom>
        </p:spPr>
        <p:txBody>
          <a:bodyPr/>
          <a:lstStyle/>
          <a:p>
            <a:pPr/>
            <a:r>
              <a:t>Stefan Janke, Heiko Etzold</a:t>
            </a:r>
          </a:p>
        </p:txBody>
      </p:sp>
      <p:sp>
        <p:nvSpPr>
          <p:cNvPr id="156" name="Coding with the Cubeling app"/>
          <p:cNvSpPr txBox="1"/>
          <p:nvPr>
            <p:ph type="title" idx="4294967295"/>
          </p:nvPr>
        </p:nvSpPr>
        <p:spPr>
          <a:xfrm>
            <a:off x="640722" y="2024459"/>
            <a:ext cx="23102556" cy="2350394"/>
          </a:xfrm>
          <a:prstGeom prst="rect">
            <a:avLst/>
          </a:prstGeom>
        </p:spPr>
        <p:txBody>
          <a:bodyPr>
            <a:noAutofit/>
          </a:bodyPr>
          <a:lstStyle>
            <a:lvl1pPr>
              <a:defRPr sz="9000"/>
            </a:lvl1pPr>
          </a:lstStyle>
          <a:p>
            <a:pPr/>
            <a:r>
              <a:t>Coding with the Cubeling app</a:t>
            </a:r>
          </a:p>
        </p:txBody>
      </p:sp>
      <p:sp>
        <p:nvSpPr>
          <p:cNvPr id="157" name="Tasks to use in lessons"/>
          <p:cNvSpPr txBox="1"/>
          <p:nvPr>
            <p:ph type="body" sz="quarter" idx="4294967295"/>
          </p:nvPr>
        </p:nvSpPr>
        <p:spPr>
          <a:xfrm>
            <a:off x="3986712" y="9964789"/>
            <a:ext cx="16410576" cy="1589485"/>
          </a:xfrm>
          <a:prstGeom prst="rect">
            <a:avLst/>
          </a:prstGeom>
        </p:spPr>
        <p:txBody>
          <a:bodyPr>
            <a:noAutofit/>
          </a:bodyPr>
          <a:lstStyle>
            <a:lvl1pPr marL="0" indent="0" algn="ctr">
              <a:spcBef>
                <a:spcPts val="0"/>
              </a:spcBef>
              <a:buSzTx/>
              <a:buNone/>
              <a:defRPr sz="7000"/>
            </a:lvl1pPr>
          </a:lstStyle>
          <a:p>
            <a:pPr/>
            <a:r>
              <a:t>Tasks to use in lessons</a:t>
            </a:r>
          </a:p>
        </p:txBody>
      </p:sp>
      <p:pic>
        <p:nvPicPr>
          <p:cNvPr id="158" name="AppIcon1024.png" descr="AppIcon1024.png"/>
          <p:cNvPicPr>
            <a:picLocks noChangeAspect="1"/>
          </p:cNvPicPr>
          <p:nvPr/>
        </p:nvPicPr>
        <p:blipFill>
          <a:blip r:embed="rId2">
            <a:extLst/>
          </a:blip>
          <a:srcRect l="7337" t="7337" r="7339" b="7339"/>
          <a:stretch>
            <a:fillRect/>
          </a:stretch>
        </p:blipFill>
        <p:spPr>
          <a:xfrm>
            <a:off x="10014148" y="4680148"/>
            <a:ext cx="4355704" cy="4355704"/>
          </a:xfrm>
          <a:custGeom>
            <a:avLst/>
            <a:gdLst/>
            <a:ahLst/>
            <a:cxnLst>
              <a:cxn ang="0">
                <a:pos x="wd2" y="hd2"/>
              </a:cxn>
              <a:cxn ang="5400000">
                <a:pos x="wd2" y="hd2"/>
              </a:cxn>
              <a:cxn ang="10800000">
                <a:pos x="wd2" y="hd2"/>
              </a:cxn>
              <a:cxn ang="16200000">
                <a:pos x="wd2" y="hd2"/>
              </a:cxn>
            </a:cxnLst>
            <a:rect l="0" t="0" r="r" b="b"/>
            <a:pathLst>
              <a:path w="21599" h="21599" fill="norm" stroke="1" extrusionOk="0">
                <a:moveTo>
                  <a:pt x="6976" y="0"/>
                </a:moveTo>
                <a:cubicBezTo>
                  <a:pt x="4929" y="0"/>
                  <a:pt x="3700" y="1"/>
                  <a:pt x="2881" y="342"/>
                </a:cubicBezTo>
                <a:cubicBezTo>
                  <a:pt x="1701" y="772"/>
                  <a:pt x="772" y="1701"/>
                  <a:pt x="342" y="2881"/>
                </a:cubicBezTo>
                <a:cubicBezTo>
                  <a:pt x="1" y="3700"/>
                  <a:pt x="0" y="4929"/>
                  <a:pt x="0" y="6976"/>
                </a:cubicBezTo>
                <a:lnTo>
                  <a:pt x="0" y="14622"/>
                </a:lnTo>
                <a:cubicBezTo>
                  <a:pt x="0" y="16669"/>
                  <a:pt x="1" y="17899"/>
                  <a:pt x="342" y="18717"/>
                </a:cubicBezTo>
                <a:cubicBezTo>
                  <a:pt x="772" y="19898"/>
                  <a:pt x="1701" y="20828"/>
                  <a:pt x="2881" y="21258"/>
                </a:cubicBezTo>
                <a:cubicBezTo>
                  <a:pt x="3700" y="21600"/>
                  <a:pt x="4929" y="21599"/>
                  <a:pt x="6976" y="21599"/>
                </a:cubicBezTo>
                <a:lnTo>
                  <a:pt x="14622" y="21599"/>
                </a:lnTo>
                <a:cubicBezTo>
                  <a:pt x="16669" y="21599"/>
                  <a:pt x="17899" y="21600"/>
                  <a:pt x="18717" y="21258"/>
                </a:cubicBezTo>
                <a:cubicBezTo>
                  <a:pt x="19898" y="20828"/>
                  <a:pt x="20828" y="19898"/>
                  <a:pt x="21258" y="18717"/>
                </a:cubicBezTo>
                <a:cubicBezTo>
                  <a:pt x="21600" y="17899"/>
                  <a:pt x="21599" y="16669"/>
                  <a:pt x="21599" y="14622"/>
                </a:cubicBezTo>
                <a:lnTo>
                  <a:pt x="21599" y="6976"/>
                </a:lnTo>
                <a:cubicBezTo>
                  <a:pt x="21599" y="4929"/>
                  <a:pt x="21600" y="3700"/>
                  <a:pt x="21258" y="2881"/>
                </a:cubicBezTo>
                <a:cubicBezTo>
                  <a:pt x="20828" y="1701"/>
                  <a:pt x="19898" y="772"/>
                  <a:pt x="18717" y="342"/>
                </a:cubicBezTo>
                <a:cubicBezTo>
                  <a:pt x="17899" y="1"/>
                  <a:pt x="16669" y="0"/>
                  <a:pt x="14622" y="0"/>
                </a:cubicBezTo>
                <a:lnTo>
                  <a:pt x="6976" y="0"/>
                </a:lnTo>
                <a:close/>
              </a:path>
            </a:pathLst>
          </a:custGeom>
          <a:ln w="25400">
            <a:solidFill>
              <a:srgbClr val="F3F7F5"/>
            </a:solidFill>
            <a:miter lim="400000"/>
          </a:ln>
          <a:effectLst>
            <a:outerShdw sx="100000" sy="100000" kx="0" ky="0" algn="b" rotWithShape="0" blurRad="63500" dist="25400" dir="3600000">
              <a:srgbClr val="000000">
                <a:alpha val="70000"/>
              </a:srgbClr>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0" name="Stefan Janke, Heiko Etzold"/>
          <p:cNvSpPr txBox="1"/>
          <p:nvPr>
            <p:ph type="body" idx="21"/>
          </p:nvPr>
        </p:nvSpPr>
        <p:spPr>
          <a:prstGeom prst="rect">
            <a:avLst/>
          </a:prstGeom>
        </p:spPr>
        <p:txBody>
          <a:bodyPr/>
          <a:lstStyle/>
          <a:p>
            <a:pPr/>
            <a:r>
              <a:t>Stefan Janke, Heiko Etzold</a:t>
            </a:r>
          </a:p>
        </p:txBody>
      </p:sp>
      <p:sp>
        <p:nvSpPr>
          <p:cNvPr id="211" name="Compare the structure you have created with that of your neighbor.…"/>
          <p:cNvSpPr/>
          <p:nvPr/>
        </p:nvSpPr>
        <p:spPr>
          <a:xfrm>
            <a:off x="991954" y="2295500"/>
            <a:ext cx="17923176" cy="11449628"/>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p>
            <a:pPr algn="l">
              <a:spcBef>
                <a:spcPts val="900"/>
              </a:spcBef>
              <a:defRPr>
                <a:latin typeface="Avenir Next Regular"/>
                <a:ea typeface="Avenir Next Regular"/>
                <a:cs typeface="Avenir Next Regular"/>
                <a:sym typeface="Avenir Next Regular"/>
              </a:defRPr>
            </a:pPr>
            <a:r>
              <a:t>Compare the structure you have created with that of your neighbor. </a:t>
            </a:r>
          </a:p>
          <a:p>
            <a:pPr algn="l">
              <a:spcBef>
                <a:spcPts val="900"/>
              </a:spcBef>
              <a:defRPr>
                <a:latin typeface="Avenir Next Regular"/>
                <a:ea typeface="Avenir Next Regular"/>
                <a:cs typeface="Avenir Next Regular"/>
                <a:sym typeface="Avenir Next Regular"/>
              </a:defRPr>
            </a:pPr>
            <a:r>
              <a:t>The following questions can help you:</a:t>
            </a:r>
          </a:p>
          <a:p>
            <a:pPr marL="617361" indent="-617361" algn="l">
              <a:spcBef>
                <a:spcPts val="900"/>
              </a:spcBef>
              <a:buSzPct val="75000"/>
              <a:buChar char="-"/>
              <a:defRPr>
                <a:latin typeface="Avenir Next Regular"/>
                <a:ea typeface="Avenir Next Regular"/>
                <a:cs typeface="Avenir Next Regular"/>
                <a:sym typeface="Avenir Next Regular"/>
              </a:defRPr>
            </a:pPr>
            <a:r>
              <a:t>Has the same structure been created?</a:t>
            </a:r>
          </a:p>
          <a:p>
            <a:pPr marL="617361" indent="-617361" algn="l">
              <a:spcBef>
                <a:spcPts val="900"/>
              </a:spcBef>
              <a:buSzPct val="75000"/>
              <a:buChar char="-"/>
              <a:defRPr>
                <a:latin typeface="Avenir Next Regular"/>
                <a:ea typeface="Avenir Next Regular"/>
                <a:cs typeface="Avenir Next Regular"/>
                <a:sym typeface="Avenir Next Regular"/>
              </a:defRPr>
            </a:pPr>
            <a:r>
              <a:t>Does it look like the one on the table at the front?</a:t>
            </a:r>
          </a:p>
          <a:p>
            <a:pPr marL="617361" indent="-617361" algn="l">
              <a:spcBef>
                <a:spcPts val="900"/>
              </a:spcBef>
              <a:buSzPct val="75000"/>
              <a:buChar char="-"/>
              <a:defRPr>
                <a:latin typeface="Avenir Next Regular"/>
                <a:ea typeface="Avenir Next Regular"/>
                <a:cs typeface="Avenir Next Regular"/>
                <a:sym typeface="Avenir Next Regular"/>
              </a:defRPr>
            </a:pPr>
            <a:r>
              <a:t>Is the structure positioned correctly?</a:t>
            </a:r>
          </a:p>
          <a:p>
            <a:pPr marL="617361" indent="-617361" algn="l">
              <a:spcBef>
                <a:spcPts val="900"/>
              </a:spcBef>
              <a:buSzPct val="75000"/>
              <a:buChar char="-"/>
              <a:defRPr>
                <a:latin typeface="Avenir Next Regular"/>
                <a:ea typeface="Avenir Next Regular"/>
                <a:cs typeface="Avenir Next Regular"/>
                <a:sym typeface="Avenir Next Regular"/>
              </a:defRPr>
            </a:pPr>
            <a:r>
              <a:t>Can you find a difference in any of the different views?</a:t>
            </a:r>
          </a:p>
          <a:p>
            <a:pPr marL="617361" indent="-617361" algn="l">
              <a:spcBef>
                <a:spcPts val="900"/>
              </a:spcBef>
              <a:buSzPct val="75000"/>
              <a:buChar char="-"/>
              <a:defRPr>
                <a:latin typeface="Avenir Next Regular"/>
                <a:ea typeface="Avenir Next Regular"/>
                <a:cs typeface="Avenir Next Regular"/>
                <a:sym typeface="Avenir Next Regular"/>
              </a:defRPr>
            </a:pPr>
            <a:r>
              <a:t>Is one structure constructed "better" than the other? What might "better" mean in this context?</a:t>
            </a:r>
          </a:p>
        </p:txBody>
      </p:sp>
      <p:pic>
        <p:nvPicPr>
          <p:cNvPr id="212" name="IMG_3888.jpeg" descr="IMG_3888.jpeg"/>
          <p:cNvPicPr>
            <a:picLocks noChangeAspect="0"/>
          </p:cNvPicPr>
          <p:nvPr/>
        </p:nvPicPr>
        <p:blipFill>
          <a:blip r:embed="rId2">
            <a:extLst/>
          </a:blip>
          <a:srcRect l="6430" t="6507" r="8530" b="8517"/>
          <a:stretch>
            <a:fillRect/>
          </a:stretch>
        </p:blipFill>
        <p:spPr>
          <a:xfrm flipH="1">
            <a:off x="17706084" y="2907108"/>
            <a:ext cx="6015164" cy="7901784"/>
          </a:xfrm>
          <a:custGeom>
            <a:avLst/>
            <a:gdLst/>
            <a:ahLst/>
            <a:cxnLst>
              <a:cxn ang="0">
                <a:pos x="wd2" y="hd2"/>
              </a:cxn>
              <a:cxn ang="5400000">
                <a:pos x="wd2" y="hd2"/>
              </a:cxn>
              <a:cxn ang="10800000">
                <a:pos x="wd2" y="hd2"/>
              </a:cxn>
              <a:cxn ang="16200000">
                <a:pos x="wd2" y="hd2"/>
              </a:cxn>
            </a:cxnLst>
            <a:rect l="0" t="0" r="r" b="b"/>
            <a:pathLst>
              <a:path w="21586" h="21599" fill="norm" stroke="1" extrusionOk="0">
                <a:moveTo>
                  <a:pt x="4891" y="0"/>
                </a:moveTo>
                <a:lnTo>
                  <a:pt x="3491" y="333"/>
                </a:lnTo>
                <a:cubicBezTo>
                  <a:pt x="1900" y="712"/>
                  <a:pt x="21" y="1168"/>
                  <a:pt x="1" y="1180"/>
                </a:cubicBezTo>
                <a:cubicBezTo>
                  <a:pt x="-7" y="1185"/>
                  <a:pt x="104" y="1994"/>
                  <a:pt x="245" y="2978"/>
                </a:cubicBezTo>
                <a:cubicBezTo>
                  <a:pt x="387" y="3962"/>
                  <a:pt x="547" y="5080"/>
                  <a:pt x="602" y="5462"/>
                </a:cubicBezTo>
                <a:cubicBezTo>
                  <a:pt x="689" y="6075"/>
                  <a:pt x="713" y="6164"/>
                  <a:pt x="808" y="6218"/>
                </a:cubicBezTo>
                <a:cubicBezTo>
                  <a:pt x="875" y="6257"/>
                  <a:pt x="895" y="6290"/>
                  <a:pt x="861" y="6306"/>
                </a:cubicBezTo>
                <a:cubicBezTo>
                  <a:pt x="831" y="6320"/>
                  <a:pt x="816" y="6387"/>
                  <a:pt x="828" y="6456"/>
                </a:cubicBezTo>
                <a:cubicBezTo>
                  <a:pt x="863" y="6657"/>
                  <a:pt x="1039" y="7954"/>
                  <a:pt x="1205" y="9242"/>
                </a:cubicBezTo>
                <a:cubicBezTo>
                  <a:pt x="1290" y="9899"/>
                  <a:pt x="1381" y="10473"/>
                  <a:pt x="1408" y="10515"/>
                </a:cubicBezTo>
                <a:cubicBezTo>
                  <a:pt x="1434" y="10558"/>
                  <a:pt x="1480" y="10818"/>
                  <a:pt x="1509" y="11093"/>
                </a:cubicBezTo>
                <a:cubicBezTo>
                  <a:pt x="1537" y="11369"/>
                  <a:pt x="1595" y="11820"/>
                  <a:pt x="1636" y="12096"/>
                </a:cubicBezTo>
                <a:cubicBezTo>
                  <a:pt x="1676" y="12372"/>
                  <a:pt x="1745" y="12893"/>
                  <a:pt x="1789" y="13253"/>
                </a:cubicBezTo>
                <a:cubicBezTo>
                  <a:pt x="1834" y="13614"/>
                  <a:pt x="1883" y="13979"/>
                  <a:pt x="1898" y="14064"/>
                </a:cubicBezTo>
                <a:cubicBezTo>
                  <a:pt x="1928" y="14237"/>
                  <a:pt x="1564" y="14054"/>
                  <a:pt x="4930" y="15577"/>
                </a:cubicBezTo>
                <a:cubicBezTo>
                  <a:pt x="5669" y="15911"/>
                  <a:pt x="6175" y="16166"/>
                  <a:pt x="6222" y="16225"/>
                </a:cubicBezTo>
                <a:cubicBezTo>
                  <a:pt x="6290" y="16312"/>
                  <a:pt x="7400" y="16862"/>
                  <a:pt x="10325" y="18259"/>
                </a:cubicBezTo>
                <a:cubicBezTo>
                  <a:pt x="10813" y="18492"/>
                  <a:pt x="11269" y="18721"/>
                  <a:pt x="11339" y="18769"/>
                </a:cubicBezTo>
                <a:cubicBezTo>
                  <a:pt x="11409" y="18817"/>
                  <a:pt x="11863" y="19045"/>
                  <a:pt x="12349" y="19275"/>
                </a:cubicBezTo>
                <a:cubicBezTo>
                  <a:pt x="12835" y="19506"/>
                  <a:pt x="14135" y="20123"/>
                  <a:pt x="15237" y="20646"/>
                </a:cubicBezTo>
                <a:cubicBezTo>
                  <a:pt x="16340" y="21170"/>
                  <a:pt x="17276" y="21598"/>
                  <a:pt x="17318" y="21599"/>
                </a:cubicBezTo>
                <a:cubicBezTo>
                  <a:pt x="17360" y="21600"/>
                  <a:pt x="17562" y="21424"/>
                  <a:pt x="17770" y="21207"/>
                </a:cubicBezTo>
                <a:cubicBezTo>
                  <a:pt x="18298" y="20654"/>
                  <a:pt x="18988" y="19939"/>
                  <a:pt x="19580" y="19328"/>
                </a:cubicBezTo>
                <a:cubicBezTo>
                  <a:pt x="20629" y="18246"/>
                  <a:pt x="20583" y="18311"/>
                  <a:pt x="20765" y="17612"/>
                </a:cubicBezTo>
                <a:cubicBezTo>
                  <a:pt x="20853" y="17273"/>
                  <a:pt x="20934" y="16960"/>
                  <a:pt x="20944" y="16918"/>
                </a:cubicBezTo>
                <a:cubicBezTo>
                  <a:pt x="20963" y="16842"/>
                  <a:pt x="21564" y="14542"/>
                  <a:pt x="21587" y="14461"/>
                </a:cubicBezTo>
                <a:cubicBezTo>
                  <a:pt x="21593" y="14438"/>
                  <a:pt x="21245" y="14294"/>
                  <a:pt x="20813" y="14142"/>
                </a:cubicBezTo>
                <a:cubicBezTo>
                  <a:pt x="20381" y="13989"/>
                  <a:pt x="19777" y="13773"/>
                  <a:pt x="19470" y="13661"/>
                </a:cubicBezTo>
                <a:cubicBezTo>
                  <a:pt x="18309" y="13238"/>
                  <a:pt x="15439" y="12231"/>
                  <a:pt x="15394" y="12231"/>
                </a:cubicBezTo>
                <a:cubicBezTo>
                  <a:pt x="15296" y="12231"/>
                  <a:pt x="15285" y="12146"/>
                  <a:pt x="15373" y="12072"/>
                </a:cubicBezTo>
                <a:cubicBezTo>
                  <a:pt x="15448" y="12008"/>
                  <a:pt x="15491" y="11782"/>
                  <a:pt x="15626" y="10754"/>
                </a:cubicBezTo>
                <a:cubicBezTo>
                  <a:pt x="15715" y="10071"/>
                  <a:pt x="15836" y="9174"/>
                  <a:pt x="15892" y="8760"/>
                </a:cubicBezTo>
                <a:cubicBezTo>
                  <a:pt x="15949" y="8346"/>
                  <a:pt x="16001" y="7930"/>
                  <a:pt x="16009" y="7836"/>
                </a:cubicBezTo>
                <a:lnTo>
                  <a:pt x="16023" y="7664"/>
                </a:lnTo>
                <a:lnTo>
                  <a:pt x="13238" y="6903"/>
                </a:lnTo>
                <a:cubicBezTo>
                  <a:pt x="11706" y="6484"/>
                  <a:pt x="10404" y="6140"/>
                  <a:pt x="10345" y="6139"/>
                </a:cubicBezTo>
                <a:cubicBezTo>
                  <a:pt x="10286" y="6138"/>
                  <a:pt x="10209" y="6111"/>
                  <a:pt x="10174" y="6079"/>
                </a:cubicBezTo>
                <a:cubicBezTo>
                  <a:pt x="10139" y="6048"/>
                  <a:pt x="10091" y="6022"/>
                  <a:pt x="10069" y="6022"/>
                </a:cubicBezTo>
                <a:cubicBezTo>
                  <a:pt x="10046" y="6022"/>
                  <a:pt x="9963" y="6002"/>
                  <a:pt x="9885" y="5980"/>
                </a:cubicBezTo>
                <a:cubicBezTo>
                  <a:pt x="9760" y="5943"/>
                  <a:pt x="9752" y="5933"/>
                  <a:pt x="9824" y="5893"/>
                </a:cubicBezTo>
                <a:cubicBezTo>
                  <a:pt x="9910" y="5845"/>
                  <a:pt x="9910" y="5848"/>
                  <a:pt x="9999" y="2280"/>
                </a:cubicBezTo>
                <a:cubicBezTo>
                  <a:pt x="10014" y="1676"/>
                  <a:pt x="10037" y="1141"/>
                  <a:pt x="10050" y="1094"/>
                </a:cubicBezTo>
                <a:cubicBezTo>
                  <a:pt x="10068" y="1030"/>
                  <a:pt x="10043" y="997"/>
                  <a:pt x="9959" y="969"/>
                </a:cubicBezTo>
                <a:cubicBezTo>
                  <a:pt x="9896" y="948"/>
                  <a:pt x="8730" y="721"/>
                  <a:pt x="7368" y="465"/>
                </a:cubicBezTo>
                <a:lnTo>
                  <a:pt x="4891" y="0"/>
                </a:lnTo>
                <a:close/>
              </a:path>
            </a:pathLst>
          </a:custGeom>
          <a:ln w="12700">
            <a:miter lim="400000"/>
          </a:ln>
        </p:spPr>
      </p:pic>
      <p:sp>
        <p:nvSpPr>
          <p:cNvPr id="213" name="Construction processes"/>
          <p:cNvSpPr txBox="1"/>
          <p:nvPr/>
        </p:nvSpPr>
        <p:spPr>
          <a:xfrm>
            <a:off x="6678104" y="1143000"/>
            <a:ext cx="11027792"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Construction processes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6" name="Stefan Janke, Heiko Etzold"/>
          <p:cNvSpPr txBox="1"/>
          <p:nvPr>
            <p:ph type="body" idx="21"/>
          </p:nvPr>
        </p:nvSpPr>
        <p:spPr>
          <a:prstGeom prst="rect">
            <a:avLst/>
          </a:prstGeom>
        </p:spPr>
        <p:txBody>
          <a:bodyPr/>
          <a:lstStyle/>
          <a:p>
            <a:pPr/>
            <a:r>
              <a:t>Stefan Janke, Heiko Etzold</a:t>
            </a:r>
          </a:p>
        </p:txBody>
      </p:sp>
      <p:sp>
        <p:nvSpPr>
          <p:cNvPr id="217" name="Construction processes"/>
          <p:cNvSpPr txBox="1"/>
          <p:nvPr/>
        </p:nvSpPr>
        <p:spPr>
          <a:xfrm>
            <a:off x="6678104" y="1143000"/>
            <a:ext cx="11027792"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Construction processes</a:t>
            </a:r>
          </a:p>
        </p:txBody>
      </p:sp>
      <p:pic>
        <p:nvPicPr>
          <p:cNvPr id="218" name="cubes-order.png" descr="cubes-order.png"/>
          <p:cNvPicPr>
            <a:picLocks noChangeAspect="1"/>
          </p:cNvPicPr>
          <p:nvPr/>
        </p:nvPicPr>
        <p:blipFill>
          <a:blip r:embed="rId2">
            <a:extLst/>
          </a:blip>
          <a:stretch>
            <a:fillRect/>
          </a:stretch>
        </p:blipFill>
        <p:spPr>
          <a:xfrm>
            <a:off x="808550" y="3179140"/>
            <a:ext cx="22766900" cy="924474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1" name="Stefan Janke"/>
          <p:cNvSpPr txBox="1"/>
          <p:nvPr>
            <p:ph type="body" idx="21"/>
          </p:nvPr>
        </p:nvSpPr>
        <p:spPr>
          <a:prstGeom prst="rect">
            <a:avLst/>
          </a:prstGeom>
        </p:spPr>
        <p:txBody>
          <a:bodyPr/>
          <a:lstStyle/>
          <a:p>
            <a:pPr/>
            <a:r>
              <a:t>Stefan Janke</a:t>
            </a:r>
          </a:p>
        </p:txBody>
      </p:sp>
      <p:sp>
        <p:nvSpPr>
          <p:cNvPr id="222" name="Compared to all other views, the code view provides us not only with a unique representation of the cube structure but also with a description of the construction process."/>
          <p:cNvSpPr/>
          <p:nvPr/>
        </p:nvSpPr>
        <p:spPr>
          <a:xfrm>
            <a:off x="3262731" y="4927150"/>
            <a:ext cx="17858538" cy="5063242"/>
          </a:xfrm>
          <a:prstGeom prst="rect">
            <a:avLst/>
          </a:prstGeom>
          <a:solidFill>
            <a:srgbClr val="FF8D0E">
              <a:alpha val="25000"/>
            </a:srgbClr>
          </a:solidFill>
          <a:ln w="12700">
            <a:miter lim="400000"/>
          </a:ln>
          <a:extLst>
            <a:ext uri="{C572A759-6A51-4108-AA02-DFA0A04FC94B}">
              <ma14:wrappingTextBoxFlag xmlns:ma14="http://schemas.microsoft.com/office/mac/drawingml/2011/main" val="1"/>
            </a:ext>
          </a:extLst>
        </p:spPr>
        <p:txBody>
          <a:bodyPr lIns="520700" tIns="520700" rIns="520700" bIns="520700" anchor="ctr"/>
          <a:lstStyle/>
          <a:p>
            <a:pPr algn="l" defTabSz="457200">
              <a:spcBef>
                <a:spcPts val="600"/>
              </a:spcBef>
              <a:tabLst>
                <a:tab pos="177800" algn="l"/>
              </a:tabLst>
              <a:defRPr>
                <a:latin typeface="Avenir Next Regular"/>
                <a:ea typeface="Avenir Next Regular"/>
                <a:cs typeface="Avenir Next Regular"/>
                <a:sym typeface="Avenir Next Regular"/>
              </a:defRPr>
            </a:pPr>
            <a:r>
              <a:t>Compared to all other views, the code view provides us not only with a </a:t>
            </a:r>
            <a:r>
              <a:rPr u="sng"/>
              <a:t>unique representation</a:t>
            </a:r>
            <a:r>
              <a:t> of the cube structure but also with a description of the </a:t>
            </a:r>
            <a:r>
              <a:rPr u="sng"/>
              <a:t>construction process</a:t>
            </a:r>
            <a:r>
              <a:t>.</a:t>
            </a:r>
          </a:p>
        </p:txBody>
      </p:sp>
      <p:sp>
        <p:nvSpPr>
          <p:cNvPr id="223" name="Construction processes"/>
          <p:cNvSpPr txBox="1"/>
          <p:nvPr/>
        </p:nvSpPr>
        <p:spPr>
          <a:xfrm>
            <a:off x="6678104" y="1143000"/>
            <a:ext cx="11027792"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Construction processes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6" name="Stefan Janke, Heiko Etzold"/>
          <p:cNvSpPr txBox="1"/>
          <p:nvPr>
            <p:ph type="body" idx="21"/>
          </p:nvPr>
        </p:nvSpPr>
        <p:spPr>
          <a:prstGeom prst="rect">
            <a:avLst/>
          </a:prstGeom>
        </p:spPr>
        <p:txBody>
          <a:bodyPr/>
          <a:lstStyle/>
          <a:p>
            <a:pPr/>
            <a:r>
              <a:t>Stefan Janke, Heiko Etzold</a:t>
            </a:r>
          </a:p>
        </p:txBody>
      </p:sp>
      <p:sp>
        <p:nvSpPr>
          <p:cNvPr id="227" name="How many different ways are there to build the cube structure without using a remove command?…"/>
          <p:cNvSpPr/>
          <p:nvPr/>
        </p:nvSpPr>
        <p:spPr>
          <a:xfrm>
            <a:off x="890354" y="3159100"/>
            <a:ext cx="16044983" cy="8954943"/>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p>
            <a:pPr algn="l">
              <a:spcBef>
                <a:spcPts val="900"/>
              </a:spcBef>
              <a:defRPr>
                <a:latin typeface="Avenir Next Regular"/>
                <a:ea typeface="Avenir Next Regular"/>
                <a:cs typeface="Avenir Next Regular"/>
                <a:sym typeface="Avenir Next Regular"/>
              </a:defRPr>
            </a:pPr>
            <a:r>
              <a:t>How many different ways are there to build the cube structure without using a remove command? </a:t>
            </a:r>
          </a:p>
          <a:p>
            <a:pPr algn="l">
              <a:spcBef>
                <a:spcPts val="900"/>
              </a:spcBef>
              <a:defRPr>
                <a:latin typeface="Avenir Next Regular"/>
                <a:ea typeface="Avenir Next Regular"/>
                <a:cs typeface="Avenir Next Regular"/>
                <a:sym typeface="Avenir Next Regular"/>
              </a:defRPr>
            </a:pPr>
            <a:r>
              <a:t>Can I swap two commands at random, when looking only at the result? </a:t>
            </a:r>
          </a:p>
          <a:p>
            <a:pPr algn="l">
              <a:spcBef>
                <a:spcPts val="900"/>
              </a:spcBef>
              <a:defRPr>
                <a:latin typeface="Avenir Next Regular"/>
                <a:ea typeface="Avenir Next Regular"/>
                <a:cs typeface="Avenir Next Regular"/>
                <a:sym typeface="Avenir Next Regular"/>
              </a:defRPr>
            </a:pPr>
            <a:r>
              <a:t>Try to build the structure with exactly 20 commands! Is that even possible? </a:t>
            </a:r>
          </a:p>
          <a:p>
            <a:pPr algn="l">
              <a:spcBef>
                <a:spcPts val="900"/>
              </a:spcBef>
              <a:defRPr>
                <a:latin typeface="Avenir Next Regular"/>
                <a:ea typeface="Avenir Next Regular"/>
                <a:cs typeface="Avenir Next Regular"/>
                <a:sym typeface="Avenir Next Regular"/>
              </a:defRPr>
            </a:pPr>
            <a:r>
              <a:t>Which numbers of steps are possible? </a:t>
            </a:r>
          </a:p>
        </p:txBody>
      </p:sp>
      <p:pic>
        <p:nvPicPr>
          <p:cNvPr id="228" name="IMG_3888.jpeg" descr="IMG_3888.jpeg"/>
          <p:cNvPicPr>
            <a:picLocks noChangeAspect="0"/>
          </p:cNvPicPr>
          <p:nvPr/>
        </p:nvPicPr>
        <p:blipFill>
          <a:blip r:embed="rId2">
            <a:extLst/>
          </a:blip>
          <a:srcRect l="6430" t="6507" r="8530" b="8517"/>
          <a:stretch>
            <a:fillRect/>
          </a:stretch>
        </p:blipFill>
        <p:spPr>
          <a:xfrm flipH="1">
            <a:off x="17506423" y="3135708"/>
            <a:ext cx="6015164" cy="7901784"/>
          </a:xfrm>
          <a:custGeom>
            <a:avLst/>
            <a:gdLst/>
            <a:ahLst/>
            <a:cxnLst>
              <a:cxn ang="0">
                <a:pos x="wd2" y="hd2"/>
              </a:cxn>
              <a:cxn ang="5400000">
                <a:pos x="wd2" y="hd2"/>
              </a:cxn>
              <a:cxn ang="10800000">
                <a:pos x="wd2" y="hd2"/>
              </a:cxn>
              <a:cxn ang="16200000">
                <a:pos x="wd2" y="hd2"/>
              </a:cxn>
            </a:cxnLst>
            <a:rect l="0" t="0" r="r" b="b"/>
            <a:pathLst>
              <a:path w="21586" h="21599" fill="norm" stroke="1" extrusionOk="0">
                <a:moveTo>
                  <a:pt x="4891" y="0"/>
                </a:moveTo>
                <a:lnTo>
                  <a:pt x="3491" y="333"/>
                </a:lnTo>
                <a:cubicBezTo>
                  <a:pt x="1900" y="712"/>
                  <a:pt x="21" y="1168"/>
                  <a:pt x="1" y="1180"/>
                </a:cubicBezTo>
                <a:cubicBezTo>
                  <a:pt x="-7" y="1185"/>
                  <a:pt x="104" y="1994"/>
                  <a:pt x="245" y="2978"/>
                </a:cubicBezTo>
                <a:cubicBezTo>
                  <a:pt x="387" y="3962"/>
                  <a:pt x="547" y="5080"/>
                  <a:pt x="602" y="5462"/>
                </a:cubicBezTo>
                <a:cubicBezTo>
                  <a:pt x="689" y="6075"/>
                  <a:pt x="713" y="6164"/>
                  <a:pt x="808" y="6218"/>
                </a:cubicBezTo>
                <a:cubicBezTo>
                  <a:pt x="875" y="6257"/>
                  <a:pt x="895" y="6290"/>
                  <a:pt x="861" y="6306"/>
                </a:cubicBezTo>
                <a:cubicBezTo>
                  <a:pt x="831" y="6320"/>
                  <a:pt x="816" y="6387"/>
                  <a:pt x="828" y="6456"/>
                </a:cubicBezTo>
                <a:cubicBezTo>
                  <a:pt x="863" y="6657"/>
                  <a:pt x="1039" y="7954"/>
                  <a:pt x="1205" y="9242"/>
                </a:cubicBezTo>
                <a:cubicBezTo>
                  <a:pt x="1290" y="9899"/>
                  <a:pt x="1381" y="10473"/>
                  <a:pt x="1408" y="10515"/>
                </a:cubicBezTo>
                <a:cubicBezTo>
                  <a:pt x="1434" y="10558"/>
                  <a:pt x="1480" y="10818"/>
                  <a:pt x="1509" y="11093"/>
                </a:cubicBezTo>
                <a:cubicBezTo>
                  <a:pt x="1537" y="11369"/>
                  <a:pt x="1595" y="11820"/>
                  <a:pt x="1636" y="12096"/>
                </a:cubicBezTo>
                <a:cubicBezTo>
                  <a:pt x="1676" y="12372"/>
                  <a:pt x="1745" y="12893"/>
                  <a:pt x="1789" y="13253"/>
                </a:cubicBezTo>
                <a:cubicBezTo>
                  <a:pt x="1834" y="13614"/>
                  <a:pt x="1883" y="13979"/>
                  <a:pt x="1898" y="14064"/>
                </a:cubicBezTo>
                <a:cubicBezTo>
                  <a:pt x="1928" y="14237"/>
                  <a:pt x="1564" y="14054"/>
                  <a:pt x="4930" y="15577"/>
                </a:cubicBezTo>
                <a:cubicBezTo>
                  <a:pt x="5669" y="15911"/>
                  <a:pt x="6175" y="16166"/>
                  <a:pt x="6222" y="16225"/>
                </a:cubicBezTo>
                <a:cubicBezTo>
                  <a:pt x="6290" y="16312"/>
                  <a:pt x="7400" y="16862"/>
                  <a:pt x="10325" y="18259"/>
                </a:cubicBezTo>
                <a:cubicBezTo>
                  <a:pt x="10813" y="18492"/>
                  <a:pt x="11269" y="18721"/>
                  <a:pt x="11339" y="18769"/>
                </a:cubicBezTo>
                <a:cubicBezTo>
                  <a:pt x="11409" y="18817"/>
                  <a:pt x="11863" y="19045"/>
                  <a:pt x="12349" y="19275"/>
                </a:cubicBezTo>
                <a:cubicBezTo>
                  <a:pt x="12835" y="19506"/>
                  <a:pt x="14135" y="20123"/>
                  <a:pt x="15237" y="20646"/>
                </a:cubicBezTo>
                <a:cubicBezTo>
                  <a:pt x="16340" y="21170"/>
                  <a:pt x="17276" y="21598"/>
                  <a:pt x="17318" y="21599"/>
                </a:cubicBezTo>
                <a:cubicBezTo>
                  <a:pt x="17360" y="21600"/>
                  <a:pt x="17562" y="21424"/>
                  <a:pt x="17770" y="21207"/>
                </a:cubicBezTo>
                <a:cubicBezTo>
                  <a:pt x="18298" y="20654"/>
                  <a:pt x="18988" y="19939"/>
                  <a:pt x="19580" y="19328"/>
                </a:cubicBezTo>
                <a:cubicBezTo>
                  <a:pt x="20629" y="18246"/>
                  <a:pt x="20583" y="18311"/>
                  <a:pt x="20765" y="17612"/>
                </a:cubicBezTo>
                <a:cubicBezTo>
                  <a:pt x="20853" y="17273"/>
                  <a:pt x="20934" y="16960"/>
                  <a:pt x="20944" y="16918"/>
                </a:cubicBezTo>
                <a:cubicBezTo>
                  <a:pt x="20963" y="16842"/>
                  <a:pt x="21564" y="14542"/>
                  <a:pt x="21587" y="14461"/>
                </a:cubicBezTo>
                <a:cubicBezTo>
                  <a:pt x="21593" y="14438"/>
                  <a:pt x="21245" y="14294"/>
                  <a:pt x="20813" y="14142"/>
                </a:cubicBezTo>
                <a:cubicBezTo>
                  <a:pt x="20381" y="13989"/>
                  <a:pt x="19777" y="13773"/>
                  <a:pt x="19470" y="13661"/>
                </a:cubicBezTo>
                <a:cubicBezTo>
                  <a:pt x="18309" y="13238"/>
                  <a:pt x="15439" y="12231"/>
                  <a:pt x="15394" y="12231"/>
                </a:cubicBezTo>
                <a:cubicBezTo>
                  <a:pt x="15296" y="12231"/>
                  <a:pt x="15285" y="12146"/>
                  <a:pt x="15373" y="12072"/>
                </a:cubicBezTo>
                <a:cubicBezTo>
                  <a:pt x="15448" y="12008"/>
                  <a:pt x="15491" y="11782"/>
                  <a:pt x="15626" y="10754"/>
                </a:cubicBezTo>
                <a:cubicBezTo>
                  <a:pt x="15715" y="10071"/>
                  <a:pt x="15836" y="9174"/>
                  <a:pt x="15892" y="8760"/>
                </a:cubicBezTo>
                <a:cubicBezTo>
                  <a:pt x="15949" y="8346"/>
                  <a:pt x="16001" y="7930"/>
                  <a:pt x="16009" y="7836"/>
                </a:cubicBezTo>
                <a:lnTo>
                  <a:pt x="16023" y="7664"/>
                </a:lnTo>
                <a:lnTo>
                  <a:pt x="13238" y="6903"/>
                </a:lnTo>
                <a:cubicBezTo>
                  <a:pt x="11706" y="6484"/>
                  <a:pt x="10404" y="6140"/>
                  <a:pt x="10345" y="6139"/>
                </a:cubicBezTo>
                <a:cubicBezTo>
                  <a:pt x="10286" y="6138"/>
                  <a:pt x="10209" y="6111"/>
                  <a:pt x="10174" y="6079"/>
                </a:cubicBezTo>
                <a:cubicBezTo>
                  <a:pt x="10139" y="6048"/>
                  <a:pt x="10091" y="6022"/>
                  <a:pt x="10069" y="6022"/>
                </a:cubicBezTo>
                <a:cubicBezTo>
                  <a:pt x="10046" y="6022"/>
                  <a:pt x="9963" y="6002"/>
                  <a:pt x="9885" y="5980"/>
                </a:cubicBezTo>
                <a:cubicBezTo>
                  <a:pt x="9760" y="5943"/>
                  <a:pt x="9752" y="5933"/>
                  <a:pt x="9824" y="5893"/>
                </a:cubicBezTo>
                <a:cubicBezTo>
                  <a:pt x="9910" y="5845"/>
                  <a:pt x="9910" y="5848"/>
                  <a:pt x="9999" y="2280"/>
                </a:cubicBezTo>
                <a:cubicBezTo>
                  <a:pt x="10014" y="1676"/>
                  <a:pt x="10037" y="1141"/>
                  <a:pt x="10050" y="1094"/>
                </a:cubicBezTo>
                <a:cubicBezTo>
                  <a:pt x="10068" y="1030"/>
                  <a:pt x="10043" y="997"/>
                  <a:pt x="9959" y="969"/>
                </a:cubicBezTo>
                <a:cubicBezTo>
                  <a:pt x="9896" y="948"/>
                  <a:pt x="8730" y="721"/>
                  <a:pt x="7368" y="465"/>
                </a:cubicBezTo>
                <a:lnTo>
                  <a:pt x="4891" y="0"/>
                </a:lnTo>
                <a:close/>
              </a:path>
            </a:pathLst>
          </a:custGeom>
          <a:ln w="12700">
            <a:miter lim="400000"/>
          </a:ln>
        </p:spPr>
      </p:pic>
      <p:sp>
        <p:nvSpPr>
          <p:cNvPr id="229" name="Construction processes"/>
          <p:cNvSpPr txBox="1"/>
          <p:nvPr/>
        </p:nvSpPr>
        <p:spPr>
          <a:xfrm>
            <a:off x="6678104" y="1143000"/>
            <a:ext cx="11027792"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Construction processes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2" name="Stefan Janke"/>
          <p:cNvSpPr txBox="1"/>
          <p:nvPr>
            <p:ph type="body" idx="21"/>
          </p:nvPr>
        </p:nvSpPr>
        <p:spPr>
          <a:prstGeom prst="rect">
            <a:avLst/>
          </a:prstGeom>
        </p:spPr>
        <p:txBody>
          <a:bodyPr/>
          <a:lstStyle/>
          <a:p>
            <a:pPr/>
            <a:r>
              <a:t>Stefan Janke</a:t>
            </a:r>
          </a:p>
        </p:txBody>
      </p:sp>
      <p:sp>
        <p:nvSpPr>
          <p:cNvPr id="233" name="Build a wall that is 11 cubes long and 6 cubes high!"/>
          <p:cNvSpPr/>
          <p:nvPr/>
        </p:nvSpPr>
        <p:spPr>
          <a:xfrm>
            <a:off x="1346437" y="3016485"/>
            <a:ext cx="21691126" cy="8954943"/>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a:spcBef>
                <a:spcPts val="900"/>
              </a:spcBef>
              <a:defRPr>
                <a:latin typeface="Avenir Next Regular"/>
                <a:ea typeface="Avenir Next Regular"/>
                <a:cs typeface="Avenir Next Regular"/>
                <a:sym typeface="Avenir Next Regular"/>
              </a:defRPr>
            </a:lvl1pPr>
          </a:lstStyle>
          <a:p>
            <a:pPr/>
            <a:r>
              <a:t>Build a wall that is 11 cubes long and 6 cubes high!</a:t>
            </a:r>
          </a:p>
        </p:txBody>
      </p:sp>
      <p:sp>
        <p:nvSpPr>
          <p:cNvPr id="234" name="Wall construction"/>
          <p:cNvSpPr txBox="1"/>
          <p:nvPr/>
        </p:nvSpPr>
        <p:spPr>
          <a:xfrm>
            <a:off x="8049196" y="1143000"/>
            <a:ext cx="8285608"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Wall construction</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7" name="Stefan Janke"/>
          <p:cNvSpPr txBox="1"/>
          <p:nvPr>
            <p:ph type="body" idx="21"/>
          </p:nvPr>
        </p:nvSpPr>
        <p:spPr>
          <a:prstGeom prst="rect">
            <a:avLst/>
          </a:prstGeom>
        </p:spPr>
        <p:txBody>
          <a:bodyPr/>
          <a:lstStyle/>
          <a:p>
            <a:pPr/>
            <a:r>
              <a:t>Stefan Janke</a:t>
            </a:r>
          </a:p>
        </p:txBody>
      </p:sp>
      <p:sp>
        <p:nvSpPr>
          <p:cNvPr id="238" name="Build a bulky 2x2 tower with a height of 30!"/>
          <p:cNvSpPr/>
          <p:nvPr/>
        </p:nvSpPr>
        <p:spPr>
          <a:xfrm>
            <a:off x="890354" y="3159100"/>
            <a:ext cx="21691126" cy="8954943"/>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a:spcBef>
                <a:spcPts val="900"/>
              </a:spcBef>
              <a:defRPr>
                <a:latin typeface="Avenir Next Regular"/>
                <a:ea typeface="Avenir Next Regular"/>
                <a:cs typeface="Avenir Next Regular"/>
                <a:sym typeface="Avenir Next Regular"/>
              </a:defRPr>
            </a:lvl1pPr>
          </a:lstStyle>
          <a:p>
            <a:pPr/>
            <a:r>
              <a:t>Build a bulky 2x2 tower with a height of 30!</a:t>
            </a:r>
          </a:p>
        </p:txBody>
      </p:sp>
      <p:sp>
        <p:nvSpPr>
          <p:cNvPr id="239" name="Tower construction"/>
          <p:cNvSpPr txBox="1"/>
          <p:nvPr/>
        </p:nvSpPr>
        <p:spPr>
          <a:xfrm>
            <a:off x="7658036" y="1143000"/>
            <a:ext cx="9067928"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Tower construction</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2" name="Stefan Janke, Heiko Etzold"/>
          <p:cNvSpPr txBox="1"/>
          <p:nvPr>
            <p:ph type="body" idx="21"/>
          </p:nvPr>
        </p:nvSpPr>
        <p:spPr>
          <a:prstGeom prst="rect">
            <a:avLst/>
          </a:prstGeom>
        </p:spPr>
        <p:txBody>
          <a:bodyPr/>
          <a:lstStyle/>
          <a:p>
            <a:pPr/>
            <a:r>
              <a:t>Stefan Janke, Heiko Etzold</a:t>
            </a:r>
          </a:p>
        </p:txBody>
      </p:sp>
      <p:sp>
        <p:nvSpPr>
          <p:cNvPr id="243" name="Tower construction"/>
          <p:cNvSpPr txBox="1"/>
          <p:nvPr/>
        </p:nvSpPr>
        <p:spPr>
          <a:xfrm>
            <a:off x="2070036" y="1143000"/>
            <a:ext cx="9067928"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Tower construction</a:t>
            </a:r>
          </a:p>
        </p:txBody>
      </p:sp>
      <p:pic>
        <p:nvPicPr>
          <p:cNvPr id="244" name="code-tower-en.png" descr="code-tower-en.png"/>
          <p:cNvPicPr>
            <a:picLocks noChangeAspect="1"/>
          </p:cNvPicPr>
          <p:nvPr/>
        </p:nvPicPr>
        <p:blipFill>
          <a:blip r:embed="rId2">
            <a:extLst/>
          </a:blip>
          <a:srcRect l="0" t="0" r="0" b="69029"/>
          <a:stretch>
            <a:fillRect/>
          </a:stretch>
        </p:blipFill>
        <p:spPr>
          <a:xfrm>
            <a:off x="559462" y="7342837"/>
            <a:ext cx="11290402" cy="5149589"/>
          </a:xfrm>
          <a:prstGeom prst="rect">
            <a:avLst/>
          </a:prstGeom>
          <a:ln w="12700">
            <a:miter lim="400000"/>
          </a:ln>
        </p:spPr>
      </p:pic>
      <p:pic>
        <p:nvPicPr>
          <p:cNvPr id="245" name="code-tower-en.png" descr="code-tower-en.png"/>
          <p:cNvPicPr>
            <a:picLocks noChangeAspect="1"/>
          </p:cNvPicPr>
          <p:nvPr/>
        </p:nvPicPr>
        <p:blipFill>
          <a:blip r:embed="rId2">
            <a:extLst/>
          </a:blip>
          <a:srcRect l="0" t="37050" r="0" b="734"/>
          <a:stretch>
            <a:fillRect/>
          </a:stretch>
        </p:blipFill>
        <p:spPr>
          <a:xfrm>
            <a:off x="12636617" y="2054862"/>
            <a:ext cx="11290402" cy="10344638"/>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8" name="Stefan Janke"/>
          <p:cNvSpPr txBox="1"/>
          <p:nvPr>
            <p:ph type="body" idx="21"/>
          </p:nvPr>
        </p:nvSpPr>
        <p:spPr>
          <a:prstGeom prst="rect">
            <a:avLst/>
          </a:prstGeom>
        </p:spPr>
        <p:txBody>
          <a:bodyPr/>
          <a:lstStyle/>
          <a:p>
            <a:pPr/>
            <a:r>
              <a:t>Stefan Janke</a:t>
            </a:r>
          </a:p>
        </p:txBody>
      </p:sp>
      <p:sp>
        <p:nvSpPr>
          <p:cNvPr id="249" name="Investigate for yourself what you can do with the commands “position” and “change”!"/>
          <p:cNvSpPr/>
          <p:nvPr/>
        </p:nvSpPr>
        <p:spPr>
          <a:xfrm>
            <a:off x="1346437" y="2622576"/>
            <a:ext cx="21691126" cy="8954944"/>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a:spcBef>
                <a:spcPts val="900"/>
              </a:spcBef>
              <a:defRPr>
                <a:latin typeface="Avenir Next Regular"/>
                <a:ea typeface="Avenir Next Regular"/>
                <a:cs typeface="Avenir Next Regular"/>
                <a:sym typeface="Avenir Next Regular"/>
              </a:defRPr>
            </a:lvl1pPr>
          </a:lstStyle>
          <a:p>
            <a:pPr/>
            <a:r>
              <a:t>Investigate for yourself what you can do with the commands “position” and “change”!</a:t>
            </a:r>
          </a:p>
        </p:txBody>
      </p:sp>
      <p:sp>
        <p:nvSpPr>
          <p:cNvPr id="250" name="Changing positions"/>
          <p:cNvSpPr txBox="1"/>
          <p:nvPr/>
        </p:nvSpPr>
        <p:spPr>
          <a:xfrm>
            <a:off x="7554912" y="1143000"/>
            <a:ext cx="9274176"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Changing positions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3" name="Stefan Janke, Heiko Etzold"/>
          <p:cNvSpPr txBox="1"/>
          <p:nvPr>
            <p:ph type="body" idx="21"/>
          </p:nvPr>
        </p:nvSpPr>
        <p:spPr>
          <a:prstGeom prst="rect">
            <a:avLst/>
          </a:prstGeom>
        </p:spPr>
        <p:txBody>
          <a:bodyPr/>
          <a:lstStyle/>
          <a:p>
            <a:pPr/>
            <a:r>
              <a:t>Stefan Janke, Heiko Etzold</a:t>
            </a:r>
          </a:p>
        </p:txBody>
      </p:sp>
      <p:sp>
        <p:nvSpPr>
          <p:cNvPr id="254" name="Changing positions"/>
          <p:cNvSpPr txBox="1"/>
          <p:nvPr/>
        </p:nvSpPr>
        <p:spPr>
          <a:xfrm>
            <a:off x="2093912" y="1143000"/>
            <a:ext cx="9274176"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Changing positions</a:t>
            </a:r>
          </a:p>
        </p:txBody>
      </p:sp>
      <p:pic>
        <p:nvPicPr>
          <p:cNvPr id="255" name="code-cubebuilder-en.png" descr="code-cubebuilder-en.png"/>
          <p:cNvPicPr>
            <a:picLocks noChangeAspect="1"/>
          </p:cNvPicPr>
          <p:nvPr/>
        </p:nvPicPr>
        <p:blipFill>
          <a:blip r:embed="rId2">
            <a:extLst/>
          </a:blip>
          <a:srcRect l="0" t="427" r="0" b="427"/>
          <a:stretch>
            <a:fillRect/>
          </a:stretch>
        </p:blipFill>
        <p:spPr>
          <a:xfrm>
            <a:off x="12770346" y="511480"/>
            <a:ext cx="10716533" cy="1233054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8" name="Stefan Janke"/>
          <p:cNvSpPr txBox="1"/>
          <p:nvPr>
            <p:ph type="body" idx="21"/>
          </p:nvPr>
        </p:nvSpPr>
        <p:spPr>
          <a:prstGeom prst="rect">
            <a:avLst/>
          </a:prstGeom>
        </p:spPr>
        <p:txBody>
          <a:bodyPr/>
          <a:lstStyle/>
          <a:p>
            <a:pPr/>
            <a:r>
              <a:t>Stefan Janke</a:t>
            </a:r>
          </a:p>
        </p:txBody>
      </p:sp>
      <p:sp>
        <p:nvSpPr>
          <p:cNvPr id="259" name="Build a cube on any random square!…"/>
          <p:cNvSpPr/>
          <p:nvPr/>
        </p:nvSpPr>
        <p:spPr>
          <a:xfrm>
            <a:off x="890354" y="3271767"/>
            <a:ext cx="21691126" cy="8842276"/>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p>
            <a:pPr algn="l">
              <a:spcBef>
                <a:spcPts val="900"/>
              </a:spcBef>
              <a:defRPr>
                <a:latin typeface="Avenir Next Regular"/>
                <a:ea typeface="Avenir Next Regular"/>
                <a:cs typeface="Avenir Next Regular"/>
                <a:sym typeface="Avenir Next Regular"/>
              </a:defRPr>
            </a:pPr>
            <a:r>
              <a:t>Build a cube on any random square!</a:t>
            </a:r>
          </a:p>
          <a:p>
            <a:pPr algn="l">
              <a:spcBef>
                <a:spcPts val="900"/>
              </a:spcBef>
              <a:defRPr>
                <a:latin typeface="Avenir Next Regular"/>
                <a:ea typeface="Avenir Next Regular"/>
                <a:cs typeface="Avenir Next Regular"/>
                <a:sym typeface="Avenir Next Regular"/>
              </a:defRPr>
            </a:pPr>
            <a:r>
              <a:t>From this square, continue building a row of 40 cubes in the following directions: </a:t>
            </a:r>
          </a:p>
          <a:p>
            <a:pPr marL="617361" indent="-617361" algn="l">
              <a:spcBef>
                <a:spcPts val="900"/>
              </a:spcBef>
              <a:buSzPct val="75000"/>
              <a:buChar char="-"/>
              <a:defRPr>
                <a:latin typeface="Avenir Next Regular"/>
                <a:ea typeface="Avenir Next Regular"/>
                <a:cs typeface="Avenir Next Regular"/>
                <a:sym typeface="Avenir Next Regular"/>
              </a:defRPr>
            </a:pPr>
            <a:r>
              <a:t>to the right									-	to the front</a:t>
            </a:r>
          </a:p>
          <a:p>
            <a:pPr marL="617361" indent="-617361" algn="l">
              <a:spcBef>
                <a:spcPts val="900"/>
              </a:spcBef>
              <a:buSzPct val="75000"/>
              <a:buChar char="-"/>
              <a:defRPr>
                <a:latin typeface="Avenir Next Regular"/>
                <a:ea typeface="Avenir Next Regular"/>
                <a:cs typeface="Avenir Next Regular"/>
                <a:sym typeface="Avenir Next Regular"/>
              </a:defRPr>
            </a:pPr>
            <a:r>
              <a:t>to the left							      	-	behind it</a:t>
            </a:r>
          </a:p>
          <a:p>
            <a:pPr marL="617361" indent="-617361" algn="l">
              <a:spcBef>
                <a:spcPts val="900"/>
              </a:spcBef>
              <a:buSzPct val="75000"/>
              <a:buChar char="-"/>
              <a:defRPr>
                <a:latin typeface="Avenir Next Regular"/>
                <a:ea typeface="Avenir Next Regular"/>
                <a:cs typeface="Avenir Next Regular"/>
                <a:sym typeface="Avenir Next Regular"/>
              </a:defRPr>
            </a:pPr>
            <a:r>
              <a:t>diagonally to the front right			-	diagonally to the front left</a:t>
            </a:r>
          </a:p>
          <a:p>
            <a:pPr marL="617361" indent="-617361" algn="l">
              <a:spcBef>
                <a:spcPts val="900"/>
              </a:spcBef>
              <a:buSzPct val="75000"/>
              <a:buChar char="-"/>
              <a:defRPr>
                <a:latin typeface="Avenir Next Regular"/>
                <a:ea typeface="Avenir Next Regular"/>
                <a:cs typeface="Avenir Next Regular"/>
                <a:sym typeface="Avenir Next Regular"/>
              </a:defRPr>
            </a:pPr>
            <a:r>
              <a:t>diagonally to the back left				-	diagonally to the back right</a:t>
            </a:r>
          </a:p>
        </p:txBody>
      </p:sp>
      <p:sp>
        <p:nvSpPr>
          <p:cNvPr id="260" name="Tasks"/>
          <p:cNvSpPr txBox="1"/>
          <p:nvPr/>
        </p:nvSpPr>
        <p:spPr>
          <a:xfrm>
            <a:off x="10871136" y="1143000"/>
            <a:ext cx="2641728"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Tasks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Foliennummer"/>
          <p:cNvSpPr txBox="1"/>
          <p:nvPr>
            <p:ph type="sldNum" sz="quarter" idx="2"/>
          </p:nvPr>
        </p:nvSpPr>
        <p:spPr>
          <a:xfrm>
            <a:off x="23596092" y="13098222"/>
            <a:ext cx="332360" cy="561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1" name="Stefan Janke"/>
          <p:cNvSpPr txBox="1"/>
          <p:nvPr>
            <p:ph type="body" idx="21"/>
          </p:nvPr>
        </p:nvSpPr>
        <p:spPr>
          <a:prstGeom prst="rect">
            <a:avLst/>
          </a:prstGeom>
        </p:spPr>
        <p:txBody>
          <a:bodyPr/>
          <a:lstStyle/>
          <a:p>
            <a:pPr/>
            <a:r>
              <a:t>Stefan Janke</a:t>
            </a:r>
          </a:p>
        </p:txBody>
      </p:sp>
      <p:sp>
        <p:nvSpPr>
          <p:cNvPr id="162" name="Toss a die and do all actions that are assigned to a number less than or equal to the one you rolled:…"/>
          <p:cNvSpPr/>
          <p:nvPr/>
        </p:nvSpPr>
        <p:spPr>
          <a:xfrm>
            <a:off x="966554" y="3464123"/>
            <a:ext cx="22450892" cy="884015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254000" tIns="254000" rIns="254000" bIns="254000"/>
          <a:lstStyle/>
          <a:p>
            <a:pPr algn="l">
              <a:spcBef>
                <a:spcPts val="900"/>
              </a:spcBef>
              <a:defRPr sz="4000">
                <a:latin typeface="Avenir Next Regular"/>
                <a:ea typeface="Avenir Next Regular"/>
                <a:cs typeface="Avenir Next Regular"/>
                <a:sym typeface="Avenir Next Regular"/>
              </a:defRPr>
            </a:pPr>
            <a:r>
              <a:t>Toss a die and do all actions that are assigned to a number less than or equal to the one you rolled:  </a:t>
            </a:r>
          </a:p>
          <a:p>
            <a:pPr marL="992187" indent="-992187" algn="l">
              <a:spcBef>
                <a:spcPts val="900"/>
              </a:spcBef>
              <a:buSzPct val="100000"/>
              <a:buAutoNum type="arabicParenR" startAt="1"/>
              <a:defRPr sz="4000">
                <a:latin typeface="Avenir Next Regular"/>
                <a:ea typeface="Avenir Next Regular"/>
                <a:cs typeface="Avenir Next Regular"/>
                <a:sym typeface="Avenir Next Regular"/>
              </a:defRPr>
            </a:pPr>
            <a:r>
              <a:t>Make yourself a name tag!</a:t>
            </a:r>
          </a:p>
          <a:p>
            <a:pPr marL="992187" indent="-992187" algn="l">
              <a:spcBef>
                <a:spcPts val="900"/>
              </a:spcBef>
              <a:buSzPct val="100000"/>
              <a:buAutoNum type="arabicParenR" startAt="1"/>
              <a:defRPr sz="4000">
                <a:latin typeface="Avenir Next Regular"/>
                <a:ea typeface="Avenir Next Regular"/>
                <a:cs typeface="Avenir Next Regular"/>
                <a:sym typeface="Avenir Next Regular"/>
              </a:defRPr>
            </a:pPr>
            <a:r>
              <a:t>Write an adjective in fron of your name that begins with the same letter as your first name!dein Vorname!</a:t>
            </a:r>
          </a:p>
          <a:p>
            <a:pPr marL="992187" indent="-992187" algn="l">
              <a:spcBef>
                <a:spcPts val="900"/>
              </a:spcBef>
              <a:buSzPct val="100000"/>
              <a:buAutoNum type="arabicParenR" startAt="1"/>
              <a:defRPr sz="4000">
                <a:latin typeface="Avenir Next Regular"/>
                <a:ea typeface="Avenir Next Regular"/>
                <a:cs typeface="Avenir Next Regular"/>
                <a:sym typeface="Avenir Next Regular"/>
              </a:defRPr>
            </a:pPr>
            <a:r>
              <a:t>Draw a small picture on your name tag that has something to do with your favorite hobby!</a:t>
            </a:r>
          </a:p>
          <a:p>
            <a:pPr marL="992187" indent="-992187" algn="l">
              <a:spcBef>
                <a:spcPts val="900"/>
              </a:spcBef>
              <a:buSzPct val="100000"/>
              <a:buAutoNum type="arabicParenR" startAt="1"/>
              <a:defRPr sz="4000">
                <a:latin typeface="Avenir Next Regular"/>
                <a:ea typeface="Avenir Next Regular"/>
                <a:cs typeface="Avenir Next Regular"/>
                <a:sym typeface="Avenir Next Regular"/>
              </a:defRPr>
            </a:pPr>
            <a:r>
              <a:t>Estimate how many cubes each of your classmates would have to take out of the box so that all children have the same number of cubes. Write this number on your name tag!</a:t>
            </a:r>
          </a:p>
          <a:p>
            <a:pPr marL="992187" indent="-992187" algn="l">
              <a:spcBef>
                <a:spcPts val="900"/>
              </a:spcBef>
              <a:buSzPct val="100000"/>
              <a:buAutoNum type="arabicParenR" startAt="1"/>
              <a:defRPr sz="4000">
                <a:latin typeface="Avenir Next Regular"/>
                <a:ea typeface="Avenir Next Regular"/>
                <a:cs typeface="Avenir Next Regular"/>
                <a:sym typeface="Avenir Next Regular"/>
              </a:defRPr>
            </a:pPr>
            <a:r>
              <a:t>Think about what animal living in the forest you would most like to be and draw or write it on your name tag!</a:t>
            </a:r>
          </a:p>
          <a:p>
            <a:pPr marL="992187" indent="-992187" algn="l">
              <a:spcBef>
                <a:spcPts val="900"/>
              </a:spcBef>
              <a:buSzPct val="100000"/>
              <a:buAutoNum type="arabicParenR" startAt="1"/>
              <a:defRPr sz="4000">
                <a:latin typeface="Avenir Next Regular"/>
                <a:ea typeface="Avenir Next Regular"/>
                <a:cs typeface="Avenir Next Regular"/>
                <a:sym typeface="Avenir Next Regular"/>
              </a:defRPr>
            </a:pPr>
            <a:r>
              <a:t>Try to recreate this animal using the cubes.</a:t>
            </a:r>
          </a:p>
        </p:txBody>
      </p:sp>
      <p:sp>
        <p:nvSpPr>
          <p:cNvPr id="163" name="Name tag"/>
          <p:cNvSpPr txBox="1"/>
          <p:nvPr/>
        </p:nvSpPr>
        <p:spPr>
          <a:xfrm>
            <a:off x="9794684" y="1143000"/>
            <a:ext cx="4794632"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Name tag</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3" name="Stefan Janke, Heiko Etzold"/>
          <p:cNvSpPr txBox="1"/>
          <p:nvPr>
            <p:ph type="body" idx="21"/>
          </p:nvPr>
        </p:nvSpPr>
        <p:spPr>
          <a:prstGeom prst="rect">
            <a:avLst/>
          </a:prstGeom>
        </p:spPr>
        <p:txBody>
          <a:bodyPr/>
          <a:lstStyle/>
          <a:p>
            <a:pPr/>
            <a:r>
              <a:t>Stefan Janke, Heiko Etzold</a:t>
            </a:r>
          </a:p>
        </p:txBody>
      </p:sp>
      <p:sp>
        <p:nvSpPr>
          <p:cNvPr id="264" name="Write a code to build the cube structures!"/>
          <p:cNvSpPr/>
          <p:nvPr/>
        </p:nvSpPr>
        <p:spPr>
          <a:xfrm>
            <a:off x="4074159" y="2472681"/>
            <a:ext cx="16235682" cy="1825526"/>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lstStyle>
            <a:lvl1pPr>
              <a:spcBef>
                <a:spcPts val="900"/>
              </a:spcBef>
              <a:defRPr>
                <a:latin typeface="Avenir Next Regular"/>
                <a:ea typeface="Avenir Next Regular"/>
                <a:cs typeface="Avenir Next Regular"/>
                <a:sym typeface="Avenir Next Regular"/>
              </a:defRPr>
            </a:lvl1pPr>
          </a:lstStyle>
          <a:p>
            <a:pPr/>
            <a:r>
              <a:t>Write a code to build the cube structures!</a:t>
            </a:r>
          </a:p>
        </p:txBody>
      </p:sp>
      <p:sp>
        <p:nvSpPr>
          <p:cNvPr id="265" name="Structure 1"/>
          <p:cNvSpPr/>
          <p:nvPr/>
        </p:nvSpPr>
        <p:spPr>
          <a:xfrm>
            <a:off x="198275" y="11467558"/>
            <a:ext cx="5764214" cy="1532740"/>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defTabSz="457200">
              <a:spcBef>
                <a:spcPts val="3000"/>
              </a:spcBef>
              <a:tabLst>
                <a:tab pos="177800" algn="l"/>
              </a:tabLst>
              <a:defRPr sz="4000">
                <a:latin typeface="Avenir Next Regular"/>
                <a:ea typeface="Avenir Next Regular"/>
                <a:cs typeface="Avenir Next Regular"/>
                <a:sym typeface="Avenir Next Regular"/>
              </a:defRPr>
            </a:lvl1pPr>
          </a:lstStyle>
          <a:p>
            <a:pPr/>
            <a:r>
              <a:t>Structure 1</a:t>
            </a:r>
          </a:p>
        </p:txBody>
      </p:sp>
      <p:sp>
        <p:nvSpPr>
          <p:cNvPr id="266" name="Structure 2"/>
          <p:cNvSpPr/>
          <p:nvPr/>
        </p:nvSpPr>
        <p:spPr>
          <a:xfrm>
            <a:off x="6272145" y="11467558"/>
            <a:ext cx="5764213" cy="1532740"/>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defTabSz="457200">
              <a:spcBef>
                <a:spcPts val="3000"/>
              </a:spcBef>
              <a:tabLst>
                <a:tab pos="177800" algn="l"/>
              </a:tabLst>
              <a:defRPr sz="4000">
                <a:latin typeface="Avenir Next Regular"/>
                <a:ea typeface="Avenir Next Regular"/>
                <a:cs typeface="Avenir Next Regular"/>
                <a:sym typeface="Avenir Next Regular"/>
              </a:defRPr>
            </a:lvl1pPr>
          </a:lstStyle>
          <a:p>
            <a:pPr/>
            <a:r>
              <a:t>Structure 2</a:t>
            </a:r>
          </a:p>
        </p:txBody>
      </p:sp>
      <p:sp>
        <p:nvSpPr>
          <p:cNvPr id="267" name="Structure 3"/>
          <p:cNvSpPr/>
          <p:nvPr/>
        </p:nvSpPr>
        <p:spPr>
          <a:xfrm>
            <a:off x="12347200" y="11467558"/>
            <a:ext cx="5764214" cy="1532740"/>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defTabSz="457200">
              <a:spcBef>
                <a:spcPts val="3000"/>
              </a:spcBef>
              <a:tabLst>
                <a:tab pos="177800" algn="l"/>
              </a:tabLst>
              <a:defRPr sz="4000">
                <a:latin typeface="Avenir Next Regular"/>
                <a:ea typeface="Avenir Next Regular"/>
                <a:cs typeface="Avenir Next Regular"/>
                <a:sym typeface="Avenir Next Regular"/>
              </a:defRPr>
            </a:lvl1pPr>
          </a:lstStyle>
          <a:p>
            <a:pPr/>
            <a:r>
              <a:t>Structure 3</a:t>
            </a:r>
          </a:p>
        </p:txBody>
      </p:sp>
      <p:sp>
        <p:nvSpPr>
          <p:cNvPr id="268" name="Structure 4"/>
          <p:cNvSpPr/>
          <p:nvPr/>
        </p:nvSpPr>
        <p:spPr>
          <a:xfrm>
            <a:off x="18420892" y="11467558"/>
            <a:ext cx="5764214" cy="1532740"/>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defTabSz="457200">
              <a:spcBef>
                <a:spcPts val="3000"/>
              </a:spcBef>
              <a:tabLst>
                <a:tab pos="177800" algn="l"/>
              </a:tabLst>
              <a:defRPr sz="4000">
                <a:latin typeface="Avenir Next Regular"/>
                <a:ea typeface="Avenir Next Regular"/>
                <a:cs typeface="Avenir Next Regular"/>
                <a:sym typeface="Avenir Next Regular"/>
              </a:defRPr>
            </a:lvl1pPr>
          </a:lstStyle>
          <a:p>
            <a:pPr/>
            <a:r>
              <a:t>Structure 4</a:t>
            </a:r>
          </a:p>
        </p:txBody>
      </p:sp>
      <p:sp>
        <p:nvSpPr>
          <p:cNvPr id="269" name="Complex exercises"/>
          <p:cNvSpPr txBox="1"/>
          <p:nvPr/>
        </p:nvSpPr>
        <p:spPr>
          <a:xfrm>
            <a:off x="7712392" y="1143000"/>
            <a:ext cx="8959216"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Complex exercises</a:t>
            </a:r>
          </a:p>
        </p:txBody>
      </p:sp>
      <p:pic>
        <p:nvPicPr>
          <p:cNvPr id="270" name="code-task1.png" descr="code-task1.png"/>
          <p:cNvPicPr>
            <a:picLocks noChangeAspect="1"/>
          </p:cNvPicPr>
          <p:nvPr/>
        </p:nvPicPr>
        <p:blipFill>
          <a:blip r:embed="rId2">
            <a:extLst/>
          </a:blip>
          <a:stretch>
            <a:fillRect/>
          </a:stretch>
        </p:blipFill>
        <p:spPr>
          <a:xfrm>
            <a:off x="349881" y="4864100"/>
            <a:ext cx="5461001" cy="6574363"/>
          </a:xfrm>
          <a:prstGeom prst="rect">
            <a:avLst/>
          </a:prstGeom>
          <a:ln w="12700">
            <a:miter lim="400000"/>
          </a:ln>
        </p:spPr>
      </p:pic>
      <p:pic>
        <p:nvPicPr>
          <p:cNvPr id="271" name="code-task2.png" descr="code-task2.png"/>
          <p:cNvPicPr>
            <a:picLocks noChangeAspect="1"/>
          </p:cNvPicPr>
          <p:nvPr/>
        </p:nvPicPr>
        <p:blipFill>
          <a:blip r:embed="rId3">
            <a:extLst/>
          </a:blip>
          <a:stretch>
            <a:fillRect/>
          </a:stretch>
        </p:blipFill>
        <p:spPr>
          <a:xfrm>
            <a:off x="6423751" y="4864100"/>
            <a:ext cx="5461001" cy="6568830"/>
          </a:xfrm>
          <a:prstGeom prst="rect">
            <a:avLst/>
          </a:prstGeom>
          <a:ln w="12700">
            <a:miter lim="400000"/>
          </a:ln>
        </p:spPr>
      </p:pic>
      <p:pic>
        <p:nvPicPr>
          <p:cNvPr id="272" name="code-task3.png" descr="code-task3.png"/>
          <p:cNvPicPr>
            <a:picLocks noChangeAspect="1"/>
          </p:cNvPicPr>
          <p:nvPr/>
        </p:nvPicPr>
        <p:blipFill>
          <a:blip r:embed="rId4">
            <a:extLst/>
          </a:blip>
          <a:stretch>
            <a:fillRect/>
          </a:stretch>
        </p:blipFill>
        <p:spPr>
          <a:xfrm>
            <a:off x="12763640" y="4864100"/>
            <a:ext cx="5461001" cy="6568830"/>
          </a:xfrm>
          <a:prstGeom prst="rect">
            <a:avLst/>
          </a:prstGeom>
          <a:ln w="12700">
            <a:miter lim="400000"/>
          </a:ln>
        </p:spPr>
      </p:pic>
      <p:pic>
        <p:nvPicPr>
          <p:cNvPr id="273" name="code-task4.png" descr="code-task4.png"/>
          <p:cNvPicPr>
            <a:picLocks noChangeAspect="1"/>
          </p:cNvPicPr>
          <p:nvPr/>
        </p:nvPicPr>
        <p:blipFill>
          <a:blip r:embed="rId5">
            <a:extLst/>
          </a:blip>
          <a:stretch>
            <a:fillRect/>
          </a:stretch>
        </p:blipFill>
        <p:spPr>
          <a:xfrm>
            <a:off x="18572498" y="4864100"/>
            <a:ext cx="5461001" cy="656883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Folien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6" name="Stefan Janke, Heiko Etzold"/>
          <p:cNvSpPr txBox="1"/>
          <p:nvPr>
            <p:ph type="body" idx="21"/>
          </p:nvPr>
        </p:nvSpPr>
        <p:spPr>
          <a:prstGeom prst="rect">
            <a:avLst/>
          </a:prstGeom>
        </p:spPr>
        <p:txBody>
          <a:bodyPr/>
          <a:lstStyle/>
          <a:p>
            <a:pPr/>
            <a:r>
              <a:t>Stefan Janke, Heiko Etzold</a:t>
            </a:r>
          </a:p>
        </p:txBody>
      </p:sp>
      <p:sp>
        <p:nvSpPr>
          <p:cNvPr id="277" name="Write a code to build the cube structures!"/>
          <p:cNvSpPr/>
          <p:nvPr/>
        </p:nvSpPr>
        <p:spPr>
          <a:xfrm>
            <a:off x="4074159" y="2472681"/>
            <a:ext cx="16235682" cy="1825526"/>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lstStyle>
            <a:lvl1pPr>
              <a:spcBef>
                <a:spcPts val="900"/>
              </a:spcBef>
              <a:defRPr>
                <a:latin typeface="Avenir Next Regular"/>
                <a:ea typeface="Avenir Next Regular"/>
                <a:cs typeface="Avenir Next Regular"/>
                <a:sym typeface="Avenir Next Regular"/>
              </a:defRPr>
            </a:lvl1pPr>
          </a:lstStyle>
          <a:p>
            <a:pPr/>
            <a:r>
              <a:t>Write a code to build the cube structures!</a:t>
            </a:r>
          </a:p>
        </p:txBody>
      </p:sp>
      <p:sp>
        <p:nvSpPr>
          <p:cNvPr id="278" name="Structure 5"/>
          <p:cNvSpPr/>
          <p:nvPr/>
        </p:nvSpPr>
        <p:spPr>
          <a:xfrm>
            <a:off x="198275" y="11467558"/>
            <a:ext cx="5764214" cy="1532740"/>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defTabSz="457200">
              <a:spcBef>
                <a:spcPts val="3000"/>
              </a:spcBef>
              <a:tabLst>
                <a:tab pos="177800" algn="l"/>
              </a:tabLst>
              <a:defRPr sz="4000">
                <a:latin typeface="Avenir Next Regular"/>
                <a:ea typeface="Avenir Next Regular"/>
                <a:cs typeface="Avenir Next Regular"/>
                <a:sym typeface="Avenir Next Regular"/>
              </a:defRPr>
            </a:lvl1pPr>
          </a:lstStyle>
          <a:p>
            <a:pPr/>
            <a:r>
              <a:t>Structure 5</a:t>
            </a:r>
          </a:p>
        </p:txBody>
      </p:sp>
      <p:sp>
        <p:nvSpPr>
          <p:cNvPr id="279" name="Structure 6"/>
          <p:cNvSpPr/>
          <p:nvPr/>
        </p:nvSpPr>
        <p:spPr>
          <a:xfrm>
            <a:off x="6272145" y="11467558"/>
            <a:ext cx="5764213" cy="1532740"/>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defTabSz="457200">
              <a:spcBef>
                <a:spcPts val="3000"/>
              </a:spcBef>
              <a:tabLst>
                <a:tab pos="177800" algn="l"/>
              </a:tabLst>
              <a:defRPr sz="4000">
                <a:latin typeface="Avenir Next Regular"/>
                <a:ea typeface="Avenir Next Regular"/>
                <a:cs typeface="Avenir Next Regular"/>
                <a:sym typeface="Avenir Next Regular"/>
              </a:defRPr>
            </a:lvl1pPr>
          </a:lstStyle>
          <a:p>
            <a:pPr/>
            <a:r>
              <a:t>Structure 6</a:t>
            </a:r>
          </a:p>
        </p:txBody>
      </p:sp>
      <p:sp>
        <p:nvSpPr>
          <p:cNvPr id="280" name="Structure 7"/>
          <p:cNvSpPr/>
          <p:nvPr/>
        </p:nvSpPr>
        <p:spPr>
          <a:xfrm>
            <a:off x="12347200" y="11467558"/>
            <a:ext cx="5764214" cy="1532740"/>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defTabSz="457200">
              <a:spcBef>
                <a:spcPts val="3000"/>
              </a:spcBef>
              <a:tabLst>
                <a:tab pos="177800" algn="l"/>
              </a:tabLst>
              <a:defRPr sz="4000">
                <a:latin typeface="Avenir Next Regular"/>
                <a:ea typeface="Avenir Next Regular"/>
                <a:cs typeface="Avenir Next Regular"/>
                <a:sym typeface="Avenir Next Regular"/>
              </a:defRPr>
            </a:lvl1pPr>
          </a:lstStyle>
          <a:p>
            <a:pPr/>
            <a:r>
              <a:t>Structure 7</a:t>
            </a:r>
          </a:p>
        </p:txBody>
      </p:sp>
      <p:sp>
        <p:nvSpPr>
          <p:cNvPr id="281" name="Structure 8"/>
          <p:cNvSpPr/>
          <p:nvPr/>
        </p:nvSpPr>
        <p:spPr>
          <a:xfrm>
            <a:off x="18420892" y="11467558"/>
            <a:ext cx="5764214" cy="1532740"/>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defTabSz="457200">
              <a:spcBef>
                <a:spcPts val="3000"/>
              </a:spcBef>
              <a:tabLst>
                <a:tab pos="177800" algn="l"/>
              </a:tabLst>
              <a:defRPr sz="4000">
                <a:latin typeface="Avenir Next Regular"/>
                <a:ea typeface="Avenir Next Regular"/>
                <a:cs typeface="Avenir Next Regular"/>
                <a:sym typeface="Avenir Next Regular"/>
              </a:defRPr>
            </a:lvl1pPr>
          </a:lstStyle>
          <a:p>
            <a:pPr/>
            <a:r>
              <a:t>Structure 8</a:t>
            </a:r>
          </a:p>
        </p:txBody>
      </p:sp>
      <p:sp>
        <p:nvSpPr>
          <p:cNvPr id="282" name="Complex exercises"/>
          <p:cNvSpPr txBox="1"/>
          <p:nvPr/>
        </p:nvSpPr>
        <p:spPr>
          <a:xfrm>
            <a:off x="7712392" y="1143000"/>
            <a:ext cx="8959216"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Complex exercises</a:t>
            </a:r>
          </a:p>
        </p:txBody>
      </p:sp>
      <p:pic>
        <p:nvPicPr>
          <p:cNvPr id="283" name="code-task5.png" descr="code-task5.png"/>
          <p:cNvPicPr>
            <a:picLocks noChangeAspect="1"/>
          </p:cNvPicPr>
          <p:nvPr/>
        </p:nvPicPr>
        <p:blipFill>
          <a:blip r:embed="rId2">
            <a:extLst/>
          </a:blip>
          <a:stretch>
            <a:fillRect/>
          </a:stretch>
        </p:blipFill>
        <p:spPr>
          <a:xfrm>
            <a:off x="349881" y="4864100"/>
            <a:ext cx="5461001" cy="6568830"/>
          </a:xfrm>
          <a:prstGeom prst="rect">
            <a:avLst/>
          </a:prstGeom>
          <a:ln w="12700">
            <a:miter lim="400000"/>
          </a:ln>
        </p:spPr>
      </p:pic>
      <p:pic>
        <p:nvPicPr>
          <p:cNvPr id="284" name="code-task6.png" descr="code-task6.png"/>
          <p:cNvPicPr>
            <a:picLocks noChangeAspect="1"/>
          </p:cNvPicPr>
          <p:nvPr/>
        </p:nvPicPr>
        <p:blipFill>
          <a:blip r:embed="rId3">
            <a:extLst/>
          </a:blip>
          <a:stretch>
            <a:fillRect/>
          </a:stretch>
        </p:blipFill>
        <p:spPr>
          <a:xfrm>
            <a:off x="6423751" y="4864100"/>
            <a:ext cx="5461001" cy="6568830"/>
          </a:xfrm>
          <a:prstGeom prst="rect">
            <a:avLst/>
          </a:prstGeom>
          <a:ln w="12700">
            <a:miter lim="400000"/>
          </a:ln>
        </p:spPr>
      </p:pic>
      <p:pic>
        <p:nvPicPr>
          <p:cNvPr id="285" name="code-task7.png" descr="code-task7.png"/>
          <p:cNvPicPr>
            <a:picLocks noChangeAspect="1"/>
          </p:cNvPicPr>
          <p:nvPr/>
        </p:nvPicPr>
        <p:blipFill>
          <a:blip r:embed="rId4">
            <a:extLst/>
          </a:blip>
          <a:stretch>
            <a:fillRect/>
          </a:stretch>
        </p:blipFill>
        <p:spPr>
          <a:xfrm>
            <a:off x="12763640" y="4864100"/>
            <a:ext cx="5461001" cy="6568830"/>
          </a:xfrm>
          <a:prstGeom prst="rect">
            <a:avLst/>
          </a:prstGeom>
          <a:ln w="12700">
            <a:miter lim="400000"/>
          </a:ln>
        </p:spPr>
      </p:pic>
      <p:pic>
        <p:nvPicPr>
          <p:cNvPr id="286" name="code-task8.png" descr="code-task8.png"/>
          <p:cNvPicPr>
            <a:picLocks noChangeAspect="1"/>
          </p:cNvPicPr>
          <p:nvPr/>
        </p:nvPicPr>
        <p:blipFill>
          <a:blip r:embed="rId5">
            <a:extLst/>
          </a:blip>
          <a:stretch>
            <a:fillRect/>
          </a:stretch>
        </p:blipFill>
        <p:spPr>
          <a:xfrm>
            <a:off x="18747083" y="4864100"/>
            <a:ext cx="5461001" cy="656883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Foliennummer"/>
          <p:cNvSpPr txBox="1"/>
          <p:nvPr>
            <p:ph type="sldNum" sz="quarter" idx="2"/>
          </p:nvPr>
        </p:nvSpPr>
        <p:spPr>
          <a:xfrm>
            <a:off x="23596092" y="13098222"/>
            <a:ext cx="332360" cy="561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6" name="Stefan Janke, Nevit Dilmen (https://commons.wikimedia.org/wiki/File:Alien1ces.svg)"/>
          <p:cNvSpPr txBox="1"/>
          <p:nvPr>
            <p:ph type="body" idx="21"/>
          </p:nvPr>
        </p:nvSpPr>
        <p:spPr>
          <a:prstGeom prst="rect">
            <a:avLst/>
          </a:prstGeom>
        </p:spPr>
        <p:txBody>
          <a:bodyPr/>
          <a:lstStyle/>
          <a:p>
            <a:pPr/>
            <a:r>
              <a:t>Stefan Janke, Nevit Dilmen (https://commons.wikimedia.org/wiki/File:Alien1ces.svg)</a:t>
            </a:r>
          </a:p>
        </p:txBody>
      </p:sp>
      <p:sp>
        <p:nvSpPr>
          <p:cNvPr id="167" name="Imagine an alien standing in front of your door tomorrow morning. It has learned your language quickly due to its high intelligence, but it has never come across a shape that is not round. For your new board game, however, you need a cube? Try to explain"/>
          <p:cNvSpPr/>
          <p:nvPr/>
        </p:nvSpPr>
        <p:spPr>
          <a:xfrm>
            <a:off x="930848" y="4677633"/>
            <a:ext cx="15643754" cy="774407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254000" tIns="254000" rIns="254000" bIns="254000"/>
          <a:lstStyle>
            <a:lvl1pPr algn="l">
              <a:spcBef>
                <a:spcPts val="900"/>
              </a:spcBef>
              <a:defRPr>
                <a:latin typeface="Avenir Next Regular"/>
                <a:ea typeface="Avenir Next Regular"/>
                <a:cs typeface="Avenir Next Regular"/>
                <a:sym typeface="Avenir Next Regular"/>
              </a:defRPr>
            </a:lvl1pPr>
          </a:lstStyle>
          <a:p>
            <a:pPr/>
            <a:r>
              <a:t>Imagine an alien standing in front of your door tomorrow morning. It has learned your language quickly due to its high intelligence, but it has never come across a shape that is not round. For your new board game, however, you need a cube? Try to explain to the creature what a cube is.</a:t>
            </a:r>
          </a:p>
        </p:txBody>
      </p:sp>
      <p:sp>
        <p:nvSpPr>
          <p:cNvPr id="168" name="The cube"/>
          <p:cNvSpPr txBox="1"/>
          <p:nvPr/>
        </p:nvSpPr>
        <p:spPr>
          <a:xfrm>
            <a:off x="9961816" y="1143000"/>
            <a:ext cx="4460368"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The cube</a:t>
            </a:r>
          </a:p>
        </p:txBody>
      </p:sp>
      <p:pic>
        <p:nvPicPr>
          <p:cNvPr id="169" name="Alien1ces.svg.png" descr="Alien1ces.svg.png"/>
          <p:cNvPicPr>
            <a:picLocks noChangeAspect="1"/>
          </p:cNvPicPr>
          <p:nvPr/>
        </p:nvPicPr>
        <p:blipFill>
          <a:blip r:embed="rId2">
            <a:extLst/>
          </a:blip>
          <a:stretch>
            <a:fillRect/>
          </a:stretch>
        </p:blipFill>
        <p:spPr>
          <a:xfrm>
            <a:off x="17975414" y="3600732"/>
            <a:ext cx="4759869" cy="8268523"/>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Foliennummer"/>
          <p:cNvSpPr txBox="1"/>
          <p:nvPr>
            <p:ph type="sldNum" sz="quarter" idx="2"/>
          </p:nvPr>
        </p:nvSpPr>
        <p:spPr>
          <a:xfrm>
            <a:off x="23596092" y="13098222"/>
            <a:ext cx="332360" cy="561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2" name="Stefan Janke, Nevit Dilmen (https://commons.wikimedia.org/wiki/File:Alien1ces.svg)"/>
          <p:cNvSpPr txBox="1"/>
          <p:nvPr>
            <p:ph type="body" idx="21"/>
          </p:nvPr>
        </p:nvSpPr>
        <p:spPr>
          <a:prstGeom prst="rect">
            <a:avLst/>
          </a:prstGeom>
        </p:spPr>
        <p:txBody>
          <a:bodyPr/>
          <a:lstStyle/>
          <a:p>
            <a:pPr/>
            <a:r>
              <a:t>Stefan Janke, Nevit Dilmen (https://commons.wikimedia.org/wiki/File:Alien1ces.svg)</a:t>
            </a:r>
          </a:p>
        </p:txBody>
      </p:sp>
      <p:sp>
        <p:nvSpPr>
          <p:cNvPr id="173" name="Act out the situation with the person sitting next to you by pretending to be the alien!…"/>
          <p:cNvSpPr/>
          <p:nvPr/>
        </p:nvSpPr>
        <p:spPr>
          <a:xfrm>
            <a:off x="966554" y="4437630"/>
            <a:ext cx="16527833" cy="7358767"/>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lstStyle/>
          <a:p>
            <a:pPr algn="l">
              <a:spcBef>
                <a:spcPts val="900"/>
              </a:spcBef>
              <a:defRPr>
                <a:latin typeface="Avenir Next Regular"/>
                <a:ea typeface="Avenir Next Regular"/>
                <a:cs typeface="Avenir Next Regular"/>
                <a:sym typeface="Avenir Next Regular"/>
              </a:defRPr>
            </a:pPr>
            <a:r>
              <a:t>Act out the situation with the person sitting next to you by pretending to be the alien! </a:t>
            </a:r>
          </a:p>
          <a:p>
            <a:pPr algn="l">
              <a:spcBef>
                <a:spcPts val="900"/>
              </a:spcBef>
              <a:defRPr>
                <a:latin typeface="Avenir Next Regular"/>
                <a:ea typeface="Avenir Next Regular"/>
                <a:cs typeface="Avenir Next Regular"/>
                <a:sym typeface="Avenir Next Regular"/>
              </a:defRPr>
            </a:pPr>
            <a:r>
              <a:t>The alien here is completely unknowledgeable and should ask critical questions if it does not understand something. </a:t>
            </a:r>
          </a:p>
          <a:p>
            <a:pPr algn="l">
              <a:spcBef>
                <a:spcPts val="900"/>
              </a:spcBef>
              <a:defRPr>
                <a:latin typeface="Avenir Next Regular"/>
                <a:ea typeface="Avenir Next Regular"/>
                <a:cs typeface="Avenir Next Regular"/>
                <a:sym typeface="Avenir Next Regular"/>
              </a:defRPr>
            </a:pPr>
            <a:r>
              <a:t>Afterwards, switch roles.</a:t>
            </a:r>
          </a:p>
        </p:txBody>
      </p:sp>
      <p:sp>
        <p:nvSpPr>
          <p:cNvPr id="174" name="The cube"/>
          <p:cNvSpPr txBox="1"/>
          <p:nvPr/>
        </p:nvSpPr>
        <p:spPr>
          <a:xfrm>
            <a:off x="9961816" y="1143000"/>
            <a:ext cx="4460368"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The cube</a:t>
            </a:r>
          </a:p>
        </p:txBody>
      </p:sp>
      <p:pic>
        <p:nvPicPr>
          <p:cNvPr id="175" name="Alien1ces.svg.png" descr="Alien1ces.svg.png"/>
          <p:cNvPicPr>
            <a:picLocks noChangeAspect="1"/>
          </p:cNvPicPr>
          <p:nvPr/>
        </p:nvPicPr>
        <p:blipFill>
          <a:blip r:embed="rId2">
            <a:extLst/>
          </a:blip>
          <a:stretch>
            <a:fillRect/>
          </a:stretch>
        </p:blipFill>
        <p:spPr>
          <a:xfrm>
            <a:off x="17975414" y="3600732"/>
            <a:ext cx="4759869" cy="8268523"/>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Foliennummer"/>
          <p:cNvSpPr txBox="1"/>
          <p:nvPr>
            <p:ph type="sldNum" sz="quarter" idx="2"/>
          </p:nvPr>
        </p:nvSpPr>
        <p:spPr>
          <a:xfrm>
            <a:off x="23596092" y="13098222"/>
            <a:ext cx="332360" cy="561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8" name="Stefan Janke"/>
          <p:cNvSpPr txBox="1"/>
          <p:nvPr>
            <p:ph type="body" idx="21"/>
          </p:nvPr>
        </p:nvSpPr>
        <p:spPr>
          <a:prstGeom prst="rect">
            <a:avLst/>
          </a:prstGeom>
        </p:spPr>
        <p:txBody>
          <a:bodyPr/>
          <a:lstStyle/>
          <a:p>
            <a:pPr/>
            <a:r>
              <a:t>Stefan Janke</a:t>
            </a:r>
          </a:p>
        </p:txBody>
      </p:sp>
      <p:sp>
        <p:nvSpPr>
          <p:cNvPr id="179" name="Put a privacy shield between you and the person sitting next to you.…"/>
          <p:cNvSpPr/>
          <p:nvPr/>
        </p:nvSpPr>
        <p:spPr>
          <a:xfrm>
            <a:off x="966554" y="4841225"/>
            <a:ext cx="22450892" cy="7358766"/>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lstStyle/>
          <a:p>
            <a:pPr algn="l">
              <a:spcBef>
                <a:spcPts val="900"/>
              </a:spcBef>
              <a:defRPr>
                <a:latin typeface="Avenir Next Regular"/>
                <a:ea typeface="Avenir Next Regular"/>
                <a:cs typeface="Avenir Next Regular"/>
                <a:sym typeface="Avenir Next Regular"/>
              </a:defRPr>
            </a:pPr>
            <a:r>
              <a:t>Put a privacy shield between you and the person sitting next to you. </a:t>
            </a:r>
          </a:p>
          <a:p>
            <a:pPr algn="l">
              <a:spcBef>
                <a:spcPts val="900"/>
              </a:spcBef>
              <a:defRPr>
                <a:latin typeface="Avenir Next Regular"/>
                <a:ea typeface="Avenir Next Regular"/>
                <a:cs typeface="Avenir Next Regular"/>
                <a:sym typeface="Avenir Next Regular"/>
              </a:defRPr>
            </a:pPr>
            <a:r>
              <a:t>Think of a cube structure with 10 cubes and build it on your side. </a:t>
            </a:r>
          </a:p>
          <a:p>
            <a:pPr algn="l">
              <a:spcBef>
                <a:spcPts val="900"/>
              </a:spcBef>
              <a:defRPr>
                <a:latin typeface="Avenir Next Regular"/>
                <a:ea typeface="Avenir Next Regular"/>
                <a:cs typeface="Avenir Next Regular"/>
                <a:sym typeface="Avenir Next Regular"/>
              </a:defRPr>
            </a:pPr>
            <a:r>
              <a:t>Next, explain to your partner how they can build this structure. </a:t>
            </a:r>
          </a:p>
          <a:p>
            <a:pPr algn="l">
              <a:spcBef>
                <a:spcPts val="900"/>
              </a:spcBef>
              <a:defRPr>
                <a:latin typeface="Avenir Next Regular"/>
                <a:ea typeface="Avenir Next Regular"/>
                <a:cs typeface="Avenir Next Regular"/>
                <a:sym typeface="Avenir Next Regular"/>
              </a:defRPr>
            </a:pPr>
            <a:r>
              <a:t>Then, compare your cube structures and switch roles.</a:t>
            </a:r>
          </a:p>
        </p:txBody>
      </p:sp>
      <p:sp>
        <p:nvSpPr>
          <p:cNvPr id="180" name="Connected cube structures"/>
          <p:cNvSpPr txBox="1"/>
          <p:nvPr/>
        </p:nvSpPr>
        <p:spPr>
          <a:xfrm>
            <a:off x="5839904" y="1143000"/>
            <a:ext cx="12704192"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Connected cube structures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Foliennummer"/>
          <p:cNvSpPr txBox="1"/>
          <p:nvPr>
            <p:ph type="sldNum" sz="quarter" idx="2"/>
          </p:nvPr>
        </p:nvSpPr>
        <p:spPr>
          <a:xfrm>
            <a:off x="23596092" y="13098222"/>
            <a:ext cx="332360" cy="561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3" name="Stefan Janke"/>
          <p:cNvSpPr txBox="1"/>
          <p:nvPr>
            <p:ph type="body" idx="21"/>
          </p:nvPr>
        </p:nvSpPr>
        <p:spPr>
          <a:prstGeom prst="rect">
            <a:avLst/>
          </a:prstGeom>
        </p:spPr>
        <p:txBody>
          <a:bodyPr/>
          <a:lstStyle/>
          <a:p>
            <a:pPr/>
            <a:r>
              <a:t>Stefan Janke</a:t>
            </a:r>
          </a:p>
        </p:txBody>
      </p:sp>
      <p:sp>
        <p:nvSpPr>
          <p:cNvPr id="184" name="What problems arose when describing the building process of the cube structure?"/>
          <p:cNvSpPr/>
          <p:nvPr/>
        </p:nvSpPr>
        <p:spPr>
          <a:xfrm>
            <a:off x="966554" y="4460225"/>
            <a:ext cx="22450892" cy="7358766"/>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a:spcBef>
                <a:spcPts val="900"/>
              </a:spcBef>
              <a:defRPr>
                <a:latin typeface="Avenir Next Regular"/>
                <a:ea typeface="Avenir Next Regular"/>
                <a:cs typeface="Avenir Next Regular"/>
                <a:sym typeface="Avenir Next Regular"/>
              </a:defRPr>
            </a:lvl1pPr>
          </a:lstStyle>
          <a:p>
            <a:pPr/>
            <a:r>
              <a:t>What problems arose when describing the building process of the cube structure?</a:t>
            </a:r>
          </a:p>
        </p:txBody>
      </p:sp>
      <p:sp>
        <p:nvSpPr>
          <p:cNvPr id="185" name="Connected cube structures"/>
          <p:cNvSpPr txBox="1"/>
          <p:nvPr/>
        </p:nvSpPr>
        <p:spPr>
          <a:xfrm>
            <a:off x="5839904" y="1143000"/>
            <a:ext cx="12704192"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Connected cube structures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Foliennummer"/>
          <p:cNvSpPr txBox="1"/>
          <p:nvPr>
            <p:ph type="sldNum" sz="quarter" idx="2"/>
          </p:nvPr>
        </p:nvSpPr>
        <p:spPr>
          <a:xfrm>
            <a:off x="23596092" y="13098222"/>
            <a:ext cx="332360" cy="561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8" name="Stefan Janke, Heiko Etzold"/>
          <p:cNvSpPr txBox="1"/>
          <p:nvPr>
            <p:ph type="body" idx="21"/>
          </p:nvPr>
        </p:nvSpPr>
        <p:spPr>
          <a:prstGeom prst="rect">
            <a:avLst/>
          </a:prstGeom>
        </p:spPr>
        <p:txBody>
          <a:bodyPr/>
          <a:lstStyle/>
          <a:p>
            <a:pPr/>
            <a:r>
              <a:t>Stefan Janke, Heiko Etzold</a:t>
            </a:r>
          </a:p>
        </p:txBody>
      </p:sp>
      <p:sp>
        <p:nvSpPr>
          <p:cNvPr id="189" name="Imagine you are architects and want to describe a cube structure to a computer so that it can model it. Unambiguity and clarity are of particular importance here.…"/>
          <p:cNvSpPr/>
          <p:nvPr/>
        </p:nvSpPr>
        <p:spPr>
          <a:xfrm>
            <a:off x="966554" y="3825225"/>
            <a:ext cx="15627074" cy="7358766"/>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p>
            <a:pPr algn="l">
              <a:spcBef>
                <a:spcPts val="900"/>
              </a:spcBef>
              <a:defRPr>
                <a:latin typeface="Avenir Next Regular"/>
                <a:ea typeface="Avenir Next Regular"/>
                <a:cs typeface="Avenir Next Regular"/>
                <a:sym typeface="Avenir Next Regular"/>
              </a:defRPr>
            </a:pPr>
            <a:r>
              <a:t>Imagine you are architects and want to describe a cube structure to a computer so that it can model it. Unambiguity and clarity are of particular importance here.</a:t>
            </a:r>
          </a:p>
          <a:p>
            <a:pPr algn="l">
              <a:spcBef>
                <a:spcPts val="900"/>
              </a:spcBef>
              <a:defRPr>
                <a:latin typeface="Avenir Next Regular"/>
                <a:ea typeface="Avenir Next Regular"/>
                <a:cs typeface="Avenir Next Regular"/>
                <a:sym typeface="Avenir Next Regular"/>
              </a:defRPr>
            </a:pPr>
            <a:r>
              <a:t>Find out everything the Cubeling app can do.</a:t>
            </a:r>
          </a:p>
        </p:txBody>
      </p:sp>
      <p:sp>
        <p:nvSpPr>
          <p:cNvPr id="190" name="Cubeling app"/>
          <p:cNvSpPr txBox="1"/>
          <p:nvPr/>
        </p:nvSpPr>
        <p:spPr>
          <a:xfrm>
            <a:off x="8912288" y="1143000"/>
            <a:ext cx="6559424"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Cubeling app</a:t>
            </a:r>
          </a:p>
        </p:txBody>
      </p:sp>
      <p:pic>
        <p:nvPicPr>
          <p:cNvPr id="191" name="AppIcon1024.png" descr="AppIcon1024.png"/>
          <p:cNvPicPr>
            <a:picLocks noChangeAspect="1"/>
          </p:cNvPicPr>
          <p:nvPr/>
        </p:nvPicPr>
        <p:blipFill>
          <a:blip r:embed="rId2">
            <a:extLst/>
          </a:blip>
          <a:srcRect l="7337" t="7337" r="7339" b="7339"/>
          <a:stretch>
            <a:fillRect/>
          </a:stretch>
        </p:blipFill>
        <p:spPr>
          <a:xfrm>
            <a:off x="17651584" y="5541726"/>
            <a:ext cx="4355705" cy="4355704"/>
          </a:xfrm>
          <a:custGeom>
            <a:avLst/>
            <a:gdLst/>
            <a:ahLst/>
            <a:cxnLst>
              <a:cxn ang="0">
                <a:pos x="wd2" y="hd2"/>
              </a:cxn>
              <a:cxn ang="5400000">
                <a:pos x="wd2" y="hd2"/>
              </a:cxn>
              <a:cxn ang="10800000">
                <a:pos x="wd2" y="hd2"/>
              </a:cxn>
              <a:cxn ang="16200000">
                <a:pos x="wd2" y="hd2"/>
              </a:cxn>
            </a:cxnLst>
            <a:rect l="0" t="0" r="r" b="b"/>
            <a:pathLst>
              <a:path w="21599" h="21599" fill="norm" stroke="1" extrusionOk="0">
                <a:moveTo>
                  <a:pt x="6976" y="0"/>
                </a:moveTo>
                <a:cubicBezTo>
                  <a:pt x="4929" y="0"/>
                  <a:pt x="3700" y="1"/>
                  <a:pt x="2881" y="342"/>
                </a:cubicBezTo>
                <a:cubicBezTo>
                  <a:pt x="1701" y="772"/>
                  <a:pt x="772" y="1701"/>
                  <a:pt x="342" y="2881"/>
                </a:cubicBezTo>
                <a:cubicBezTo>
                  <a:pt x="1" y="3700"/>
                  <a:pt x="0" y="4929"/>
                  <a:pt x="0" y="6976"/>
                </a:cubicBezTo>
                <a:lnTo>
                  <a:pt x="0" y="14622"/>
                </a:lnTo>
                <a:cubicBezTo>
                  <a:pt x="0" y="16669"/>
                  <a:pt x="1" y="17899"/>
                  <a:pt x="342" y="18717"/>
                </a:cubicBezTo>
                <a:cubicBezTo>
                  <a:pt x="772" y="19898"/>
                  <a:pt x="1701" y="20828"/>
                  <a:pt x="2881" y="21258"/>
                </a:cubicBezTo>
                <a:cubicBezTo>
                  <a:pt x="3700" y="21600"/>
                  <a:pt x="4929" y="21599"/>
                  <a:pt x="6976" y="21599"/>
                </a:cubicBezTo>
                <a:lnTo>
                  <a:pt x="14622" y="21599"/>
                </a:lnTo>
                <a:cubicBezTo>
                  <a:pt x="16669" y="21599"/>
                  <a:pt x="17899" y="21600"/>
                  <a:pt x="18717" y="21258"/>
                </a:cubicBezTo>
                <a:cubicBezTo>
                  <a:pt x="19898" y="20828"/>
                  <a:pt x="20828" y="19898"/>
                  <a:pt x="21258" y="18717"/>
                </a:cubicBezTo>
                <a:cubicBezTo>
                  <a:pt x="21600" y="17899"/>
                  <a:pt x="21599" y="16669"/>
                  <a:pt x="21599" y="14622"/>
                </a:cubicBezTo>
                <a:lnTo>
                  <a:pt x="21599" y="6976"/>
                </a:lnTo>
                <a:cubicBezTo>
                  <a:pt x="21599" y="4929"/>
                  <a:pt x="21600" y="3700"/>
                  <a:pt x="21258" y="2881"/>
                </a:cubicBezTo>
                <a:cubicBezTo>
                  <a:pt x="20828" y="1701"/>
                  <a:pt x="19898" y="772"/>
                  <a:pt x="18717" y="342"/>
                </a:cubicBezTo>
                <a:cubicBezTo>
                  <a:pt x="17899" y="1"/>
                  <a:pt x="16669" y="0"/>
                  <a:pt x="14622" y="0"/>
                </a:cubicBezTo>
                <a:lnTo>
                  <a:pt x="6976" y="0"/>
                </a:lnTo>
                <a:close/>
              </a:path>
            </a:pathLst>
          </a:custGeom>
          <a:ln w="25400">
            <a:solidFill>
              <a:srgbClr val="F3F7F5"/>
            </a:solidFill>
            <a:miter lim="400000"/>
          </a:ln>
          <a:effectLst>
            <a:outerShdw sx="100000" sy="100000" kx="0" ky="0" algn="b" rotWithShape="0" blurRad="63500" dist="25400" dir="3600000">
              <a:srgbClr val="000000">
                <a:alpha val="70000"/>
              </a:srgbClr>
            </a:outerShdw>
          </a:effectLst>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Foliennummer"/>
          <p:cNvSpPr txBox="1"/>
          <p:nvPr>
            <p:ph type="sldNum" sz="quarter" idx="2"/>
          </p:nvPr>
        </p:nvSpPr>
        <p:spPr>
          <a:xfrm>
            <a:off x="23596092" y="13098222"/>
            <a:ext cx="332360" cy="561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4" name="Stefan Janke, Heiko Etzold"/>
          <p:cNvSpPr txBox="1"/>
          <p:nvPr>
            <p:ph type="body" idx="21"/>
          </p:nvPr>
        </p:nvSpPr>
        <p:spPr>
          <a:prstGeom prst="rect">
            <a:avLst/>
          </a:prstGeom>
        </p:spPr>
        <p:txBody>
          <a:bodyPr/>
          <a:lstStyle/>
          <a:p>
            <a:pPr/>
            <a:r>
              <a:t>Stefan Janke, Heiko Etzold</a:t>
            </a:r>
          </a:p>
        </p:txBody>
      </p:sp>
      <p:sp>
        <p:nvSpPr>
          <p:cNvPr id="195" name="Structure 1"/>
          <p:cNvSpPr/>
          <p:nvPr/>
        </p:nvSpPr>
        <p:spPr>
          <a:xfrm>
            <a:off x="2234396" y="9982088"/>
            <a:ext cx="5764213" cy="1532741"/>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defTabSz="457200">
              <a:spcBef>
                <a:spcPts val="3000"/>
              </a:spcBef>
              <a:tabLst>
                <a:tab pos="177800" algn="l"/>
              </a:tabLst>
              <a:defRPr sz="4000">
                <a:latin typeface="Avenir Next Regular"/>
                <a:ea typeface="Avenir Next Regular"/>
                <a:cs typeface="Avenir Next Regular"/>
                <a:sym typeface="Avenir Next Regular"/>
              </a:defRPr>
            </a:lvl1pPr>
          </a:lstStyle>
          <a:p>
            <a:pPr/>
            <a:r>
              <a:t>Structure 1</a:t>
            </a:r>
          </a:p>
        </p:txBody>
      </p:sp>
      <p:sp>
        <p:nvSpPr>
          <p:cNvPr id="196" name="for task 6"/>
          <p:cNvSpPr txBox="1"/>
          <p:nvPr/>
        </p:nvSpPr>
        <p:spPr>
          <a:xfrm>
            <a:off x="9937432" y="1143000"/>
            <a:ext cx="4509136"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for task 6</a:t>
            </a:r>
          </a:p>
        </p:txBody>
      </p:sp>
      <p:pic>
        <p:nvPicPr>
          <p:cNvPr id="197" name="wuerfelfrontal1.png" descr="wuerfelfrontal1.png"/>
          <p:cNvPicPr>
            <a:picLocks noChangeAspect="1"/>
          </p:cNvPicPr>
          <p:nvPr/>
        </p:nvPicPr>
        <p:blipFill>
          <a:blip r:embed="rId2">
            <a:extLst/>
          </a:blip>
          <a:stretch>
            <a:fillRect/>
          </a:stretch>
        </p:blipFill>
        <p:spPr>
          <a:xfrm>
            <a:off x="2234396" y="4333020"/>
            <a:ext cx="5764284" cy="5679395"/>
          </a:xfrm>
          <a:prstGeom prst="rect">
            <a:avLst/>
          </a:prstGeom>
          <a:ln w="12700">
            <a:miter lim="400000"/>
          </a:ln>
        </p:spPr>
      </p:pic>
      <p:pic>
        <p:nvPicPr>
          <p:cNvPr id="198" name="wuerfelfrontal2.png" descr="wuerfelfrontal2.png"/>
          <p:cNvPicPr>
            <a:picLocks noChangeAspect="1"/>
          </p:cNvPicPr>
          <p:nvPr/>
        </p:nvPicPr>
        <p:blipFill>
          <a:blip r:embed="rId3">
            <a:extLst/>
          </a:blip>
          <a:stretch>
            <a:fillRect/>
          </a:stretch>
        </p:blipFill>
        <p:spPr>
          <a:xfrm>
            <a:off x="9309777" y="4332882"/>
            <a:ext cx="5764447" cy="5679557"/>
          </a:xfrm>
          <a:prstGeom prst="rect">
            <a:avLst/>
          </a:prstGeom>
          <a:ln w="12700">
            <a:miter lim="400000"/>
          </a:ln>
        </p:spPr>
      </p:pic>
      <p:pic>
        <p:nvPicPr>
          <p:cNvPr id="199" name="wuerfelfrontal3.png" descr="wuerfelfrontal3.png"/>
          <p:cNvPicPr>
            <a:picLocks noChangeAspect="1"/>
          </p:cNvPicPr>
          <p:nvPr/>
        </p:nvPicPr>
        <p:blipFill>
          <a:blip r:embed="rId4">
            <a:extLst/>
          </a:blip>
          <a:stretch>
            <a:fillRect/>
          </a:stretch>
        </p:blipFill>
        <p:spPr>
          <a:xfrm>
            <a:off x="16385392" y="4332882"/>
            <a:ext cx="5764446" cy="5679557"/>
          </a:xfrm>
          <a:prstGeom prst="rect">
            <a:avLst/>
          </a:prstGeom>
          <a:ln w="12700">
            <a:miter lim="400000"/>
          </a:ln>
        </p:spPr>
      </p:pic>
      <p:sp>
        <p:nvSpPr>
          <p:cNvPr id="200" name="Structure 2"/>
          <p:cNvSpPr/>
          <p:nvPr/>
        </p:nvSpPr>
        <p:spPr>
          <a:xfrm>
            <a:off x="9309777" y="9982088"/>
            <a:ext cx="5764213" cy="1532741"/>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defTabSz="457200">
              <a:spcBef>
                <a:spcPts val="3000"/>
              </a:spcBef>
              <a:tabLst>
                <a:tab pos="177800" algn="l"/>
              </a:tabLst>
              <a:defRPr sz="4000">
                <a:latin typeface="Avenir Next Regular"/>
                <a:ea typeface="Avenir Next Regular"/>
                <a:cs typeface="Avenir Next Regular"/>
                <a:sym typeface="Avenir Next Regular"/>
              </a:defRPr>
            </a:lvl1pPr>
          </a:lstStyle>
          <a:p>
            <a:pPr/>
            <a:r>
              <a:t>Structure 2</a:t>
            </a:r>
          </a:p>
        </p:txBody>
      </p:sp>
      <p:sp>
        <p:nvSpPr>
          <p:cNvPr id="201" name="Structure 3"/>
          <p:cNvSpPr/>
          <p:nvPr/>
        </p:nvSpPr>
        <p:spPr>
          <a:xfrm>
            <a:off x="16385508" y="9982088"/>
            <a:ext cx="5764213" cy="1532741"/>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defTabSz="457200">
              <a:spcBef>
                <a:spcPts val="3000"/>
              </a:spcBef>
              <a:tabLst>
                <a:tab pos="177800" algn="l"/>
              </a:tabLst>
              <a:defRPr sz="4000">
                <a:latin typeface="Avenir Next Regular"/>
                <a:ea typeface="Avenir Next Regular"/>
                <a:cs typeface="Avenir Next Regular"/>
                <a:sym typeface="Avenir Next Regular"/>
              </a:defRPr>
            </a:lvl1pPr>
          </a:lstStyle>
          <a:p>
            <a:pPr/>
            <a:r>
              <a:t>Structure 3</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Foliennummer"/>
          <p:cNvSpPr txBox="1"/>
          <p:nvPr>
            <p:ph type="sldNum" sz="quarter" idx="2"/>
          </p:nvPr>
        </p:nvSpPr>
        <p:spPr>
          <a:xfrm>
            <a:off x="23596092" y="13098222"/>
            <a:ext cx="332360" cy="5619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4" name="Stefan Janke, Heiko Etzold"/>
          <p:cNvSpPr txBox="1"/>
          <p:nvPr>
            <p:ph type="body" idx="21"/>
          </p:nvPr>
        </p:nvSpPr>
        <p:spPr>
          <a:prstGeom prst="rect">
            <a:avLst/>
          </a:prstGeom>
        </p:spPr>
        <p:txBody>
          <a:bodyPr/>
          <a:lstStyle/>
          <a:p>
            <a:pPr/>
            <a:r>
              <a:t>Stefan Janke, Heiko Etzold</a:t>
            </a:r>
          </a:p>
        </p:txBody>
      </p:sp>
      <p:sp>
        <p:nvSpPr>
          <p:cNvPr id="205" name="Build this cube structure in the code view!"/>
          <p:cNvSpPr/>
          <p:nvPr/>
        </p:nvSpPr>
        <p:spPr>
          <a:xfrm>
            <a:off x="1626954" y="3509166"/>
            <a:ext cx="21807410" cy="8254811"/>
          </a:xfrm>
          <a:prstGeom prst="rect">
            <a:avLst/>
          </a:prstGeom>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gn="l">
              <a:spcBef>
                <a:spcPts val="900"/>
              </a:spcBef>
              <a:defRPr>
                <a:latin typeface="Avenir Next Regular"/>
                <a:ea typeface="Avenir Next Regular"/>
                <a:cs typeface="Avenir Next Regular"/>
                <a:sym typeface="Avenir Next Regular"/>
              </a:defRPr>
            </a:lvl1pPr>
          </a:lstStyle>
          <a:p>
            <a:pPr/>
            <a:r>
              <a:t>Build this cube structure in the code view!</a:t>
            </a:r>
          </a:p>
        </p:txBody>
      </p:sp>
      <p:sp>
        <p:nvSpPr>
          <p:cNvPr id="206" name="Construction processes"/>
          <p:cNvSpPr txBox="1"/>
          <p:nvPr/>
        </p:nvSpPr>
        <p:spPr>
          <a:xfrm>
            <a:off x="6678104" y="1143000"/>
            <a:ext cx="11027792" cy="1527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atin typeface="+mn-lt"/>
                <a:ea typeface="+mn-ea"/>
                <a:cs typeface="+mn-cs"/>
                <a:sym typeface="Avenir Next Demi Bold"/>
              </a:defRPr>
            </a:lvl1pPr>
          </a:lstStyle>
          <a:p>
            <a:pPr/>
            <a:r>
              <a:t>Construction processes</a:t>
            </a:r>
          </a:p>
        </p:txBody>
      </p:sp>
      <p:pic>
        <p:nvPicPr>
          <p:cNvPr id="207" name="IMG_3888.jpeg" descr="IMG_3888.jpeg"/>
          <p:cNvPicPr>
            <a:picLocks noChangeAspect="0"/>
          </p:cNvPicPr>
          <p:nvPr/>
        </p:nvPicPr>
        <p:blipFill>
          <a:blip r:embed="rId2">
            <a:extLst/>
          </a:blip>
          <a:srcRect l="6430" t="6507" r="8530" b="8517"/>
          <a:stretch>
            <a:fillRect/>
          </a:stretch>
        </p:blipFill>
        <p:spPr>
          <a:xfrm flipH="1">
            <a:off x="17506423" y="3135708"/>
            <a:ext cx="6015164" cy="7901784"/>
          </a:xfrm>
          <a:custGeom>
            <a:avLst/>
            <a:gdLst/>
            <a:ahLst/>
            <a:cxnLst>
              <a:cxn ang="0">
                <a:pos x="wd2" y="hd2"/>
              </a:cxn>
              <a:cxn ang="5400000">
                <a:pos x="wd2" y="hd2"/>
              </a:cxn>
              <a:cxn ang="10800000">
                <a:pos x="wd2" y="hd2"/>
              </a:cxn>
              <a:cxn ang="16200000">
                <a:pos x="wd2" y="hd2"/>
              </a:cxn>
            </a:cxnLst>
            <a:rect l="0" t="0" r="r" b="b"/>
            <a:pathLst>
              <a:path w="21586" h="21599" fill="norm" stroke="1" extrusionOk="0">
                <a:moveTo>
                  <a:pt x="4891" y="0"/>
                </a:moveTo>
                <a:lnTo>
                  <a:pt x="3491" y="333"/>
                </a:lnTo>
                <a:cubicBezTo>
                  <a:pt x="1900" y="712"/>
                  <a:pt x="21" y="1168"/>
                  <a:pt x="1" y="1180"/>
                </a:cubicBezTo>
                <a:cubicBezTo>
                  <a:pt x="-7" y="1185"/>
                  <a:pt x="104" y="1994"/>
                  <a:pt x="245" y="2978"/>
                </a:cubicBezTo>
                <a:cubicBezTo>
                  <a:pt x="387" y="3962"/>
                  <a:pt x="547" y="5080"/>
                  <a:pt x="602" y="5462"/>
                </a:cubicBezTo>
                <a:cubicBezTo>
                  <a:pt x="689" y="6075"/>
                  <a:pt x="713" y="6164"/>
                  <a:pt x="808" y="6218"/>
                </a:cubicBezTo>
                <a:cubicBezTo>
                  <a:pt x="875" y="6257"/>
                  <a:pt x="895" y="6290"/>
                  <a:pt x="861" y="6306"/>
                </a:cubicBezTo>
                <a:cubicBezTo>
                  <a:pt x="831" y="6320"/>
                  <a:pt x="816" y="6387"/>
                  <a:pt x="828" y="6456"/>
                </a:cubicBezTo>
                <a:cubicBezTo>
                  <a:pt x="863" y="6657"/>
                  <a:pt x="1039" y="7954"/>
                  <a:pt x="1205" y="9242"/>
                </a:cubicBezTo>
                <a:cubicBezTo>
                  <a:pt x="1290" y="9899"/>
                  <a:pt x="1381" y="10473"/>
                  <a:pt x="1408" y="10515"/>
                </a:cubicBezTo>
                <a:cubicBezTo>
                  <a:pt x="1434" y="10558"/>
                  <a:pt x="1480" y="10818"/>
                  <a:pt x="1509" y="11093"/>
                </a:cubicBezTo>
                <a:cubicBezTo>
                  <a:pt x="1537" y="11369"/>
                  <a:pt x="1595" y="11820"/>
                  <a:pt x="1636" y="12096"/>
                </a:cubicBezTo>
                <a:cubicBezTo>
                  <a:pt x="1676" y="12372"/>
                  <a:pt x="1745" y="12893"/>
                  <a:pt x="1789" y="13253"/>
                </a:cubicBezTo>
                <a:cubicBezTo>
                  <a:pt x="1834" y="13614"/>
                  <a:pt x="1883" y="13979"/>
                  <a:pt x="1898" y="14064"/>
                </a:cubicBezTo>
                <a:cubicBezTo>
                  <a:pt x="1928" y="14237"/>
                  <a:pt x="1564" y="14054"/>
                  <a:pt x="4930" y="15577"/>
                </a:cubicBezTo>
                <a:cubicBezTo>
                  <a:pt x="5669" y="15911"/>
                  <a:pt x="6175" y="16166"/>
                  <a:pt x="6222" y="16225"/>
                </a:cubicBezTo>
                <a:cubicBezTo>
                  <a:pt x="6290" y="16312"/>
                  <a:pt x="7400" y="16862"/>
                  <a:pt x="10325" y="18259"/>
                </a:cubicBezTo>
                <a:cubicBezTo>
                  <a:pt x="10813" y="18492"/>
                  <a:pt x="11269" y="18721"/>
                  <a:pt x="11339" y="18769"/>
                </a:cubicBezTo>
                <a:cubicBezTo>
                  <a:pt x="11409" y="18817"/>
                  <a:pt x="11863" y="19045"/>
                  <a:pt x="12349" y="19275"/>
                </a:cubicBezTo>
                <a:cubicBezTo>
                  <a:pt x="12835" y="19506"/>
                  <a:pt x="14135" y="20123"/>
                  <a:pt x="15237" y="20646"/>
                </a:cubicBezTo>
                <a:cubicBezTo>
                  <a:pt x="16340" y="21170"/>
                  <a:pt x="17276" y="21598"/>
                  <a:pt x="17318" y="21599"/>
                </a:cubicBezTo>
                <a:cubicBezTo>
                  <a:pt x="17360" y="21600"/>
                  <a:pt x="17562" y="21424"/>
                  <a:pt x="17770" y="21207"/>
                </a:cubicBezTo>
                <a:cubicBezTo>
                  <a:pt x="18298" y="20654"/>
                  <a:pt x="18988" y="19939"/>
                  <a:pt x="19580" y="19328"/>
                </a:cubicBezTo>
                <a:cubicBezTo>
                  <a:pt x="20629" y="18246"/>
                  <a:pt x="20583" y="18311"/>
                  <a:pt x="20765" y="17612"/>
                </a:cubicBezTo>
                <a:cubicBezTo>
                  <a:pt x="20853" y="17273"/>
                  <a:pt x="20934" y="16960"/>
                  <a:pt x="20944" y="16918"/>
                </a:cubicBezTo>
                <a:cubicBezTo>
                  <a:pt x="20963" y="16842"/>
                  <a:pt x="21564" y="14542"/>
                  <a:pt x="21587" y="14461"/>
                </a:cubicBezTo>
                <a:cubicBezTo>
                  <a:pt x="21593" y="14438"/>
                  <a:pt x="21245" y="14294"/>
                  <a:pt x="20813" y="14142"/>
                </a:cubicBezTo>
                <a:cubicBezTo>
                  <a:pt x="20381" y="13989"/>
                  <a:pt x="19777" y="13773"/>
                  <a:pt x="19470" y="13661"/>
                </a:cubicBezTo>
                <a:cubicBezTo>
                  <a:pt x="18309" y="13238"/>
                  <a:pt x="15439" y="12231"/>
                  <a:pt x="15394" y="12231"/>
                </a:cubicBezTo>
                <a:cubicBezTo>
                  <a:pt x="15296" y="12231"/>
                  <a:pt x="15285" y="12146"/>
                  <a:pt x="15373" y="12072"/>
                </a:cubicBezTo>
                <a:cubicBezTo>
                  <a:pt x="15448" y="12008"/>
                  <a:pt x="15491" y="11782"/>
                  <a:pt x="15626" y="10754"/>
                </a:cubicBezTo>
                <a:cubicBezTo>
                  <a:pt x="15715" y="10071"/>
                  <a:pt x="15836" y="9174"/>
                  <a:pt x="15892" y="8760"/>
                </a:cubicBezTo>
                <a:cubicBezTo>
                  <a:pt x="15949" y="8346"/>
                  <a:pt x="16001" y="7930"/>
                  <a:pt x="16009" y="7836"/>
                </a:cubicBezTo>
                <a:lnTo>
                  <a:pt x="16023" y="7664"/>
                </a:lnTo>
                <a:lnTo>
                  <a:pt x="13238" y="6903"/>
                </a:lnTo>
                <a:cubicBezTo>
                  <a:pt x="11706" y="6484"/>
                  <a:pt x="10404" y="6140"/>
                  <a:pt x="10345" y="6139"/>
                </a:cubicBezTo>
                <a:cubicBezTo>
                  <a:pt x="10286" y="6138"/>
                  <a:pt x="10209" y="6111"/>
                  <a:pt x="10174" y="6079"/>
                </a:cubicBezTo>
                <a:cubicBezTo>
                  <a:pt x="10139" y="6048"/>
                  <a:pt x="10091" y="6022"/>
                  <a:pt x="10069" y="6022"/>
                </a:cubicBezTo>
                <a:cubicBezTo>
                  <a:pt x="10046" y="6022"/>
                  <a:pt x="9963" y="6002"/>
                  <a:pt x="9885" y="5980"/>
                </a:cubicBezTo>
                <a:cubicBezTo>
                  <a:pt x="9760" y="5943"/>
                  <a:pt x="9752" y="5933"/>
                  <a:pt x="9824" y="5893"/>
                </a:cubicBezTo>
                <a:cubicBezTo>
                  <a:pt x="9910" y="5845"/>
                  <a:pt x="9910" y="5848"/>
                  <a:pt x="9999" y="2280"/>
                </a:cubicBezTo>
                <a:cubicBezTo>
                  <a:pt x="10014" y="1676"/>
                  <a:pt x="10037" y="1141"/>
                  <a:pt x="10050" y="1094"/>
                </a:cubicBezTo>
                <a:cubicBezTo>
                  <a:pt x="10068" y="1030"/>
                  <a:pt x="10043" y="997"/>
                  <a:pt x="9959" y="969"/>
                </a:cubicBezTo>
                <a:cubicBezTo>
                  <a:pt x="9896" y="948"/>
                  <a:pt x="8730" y="721"/>
                  <a:pt x="7368" y="465"/>
                </a:cubicBezTo>
                <a:lnTo>
                  <a:pt x="4891" y="0"/>
                </a:lnTo>
                <a:close/>
              </a:path>
            </a:pathLst>
          </a:custGeom>
          <a:ln w="12700">
            <a:miter lim="400000"/>
          </a:ln>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Demi Bold"/>
        <a:ea typeface="Avenir Next Demi Bold"/>
        <a:cs typeface="Avenir Next Demi Bold"/>
      </a:majorFont>
      <a:minorFont>
        <a:latin typeface="Avenir Next Demi Bold"/>
        <a:ea typeface="Avenir Next Demi Bold"/>
        <a:cs typeface="Avenir Next Demi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Demi Bold"/>
        <a:ea typeface="Avenir Next Demi Bold"/>
        <a:cs typeface="Avenir Next Demi Bold"/>
      </a:majorFont>
      <a:minorFont>
        <a:latin typeface="Avenir Next Demi Bold"/>
        <a:ea typeface="Avenir Next Demi Bold"/>
        <a:cs typeface="Avenir Next Demi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